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3"/>
  </p:notesMasterIdLst>
  <p:sldIdLst>
    <p:sldId id="256" r:id="rId2"/>
    <p:sldId id="257" r:id="rId3"/>
    <p:sldId id="258" r:id="rId4"/>
    <p:sldId id="260" r:id="rId5"/>
    <p:sldId id="262" r:id="rId6"/>
    <p:sldId id="264" r:id="rId7"/>
    <p:sldId id="265" r:id="rId8"/>
    <p:sldId id="261" r:id="rId9"/>
    <p:sldId id="267" r:id="rId10"/>
    <p:sldId id="266"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814" autoAdjust="0"/>
  </p:normalViewPr>
  <p:slideViewPr>
    <p:cSldViewPr>
      <p:cViewPr varScale="1">
        <p:scale>
          <a:sx n="77" d="100"/>
          <a:sy n="77" d="100"/>
        </p:scale>
        <p:origin x="-94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CCC03-63D8-4189-B6C5-947CDFC68E2B}" type="datetimeFigureOut">
              <a:rPr lang="en-US" smtClean="0"/>
              <a:pPr/>
              <a:t>12/13/2011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0E1B77-9CCF-4DFA-99EB-C444B5A3CD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back. In Lesson one, we talked about the services of a bank. In lesson two, we looked at the anatomy of a check by identifying its different parts.</a:t>
            </a:r>
            <a:r>
              <a:rPr lang="en-US" baseline="0" dirty="0" smtClean="0"/>
              <a:t> In this lesson, we are going to look at establishing identification.</a:t>
            </a:r>
            <a:endParaRPr lang="en-US" dirty="0"/>
          </a:p>
        </p:txBody>
      </p:sp>
      <p:sp>
        <p:nvSpPr>
          <p:cNvPr id="4" name="Slide Number Placeholder 3"/>
          <p:cNvSpPr>
            <a:spLocks noGrp="1"/>
          </p:cNvSpPr>
          <p:nvPr>
            <p:ph type="sldNum" sz="quarter" idx="10"/>
          </p:nvPr>
        </p:nvSpPr>
        <p:spPr/>
        <p:txBody>
          <a:bodyPr/>
          <a:lstStyle/>
          <a:p>
            <a:fld id="{100E1B77-9CCF-4DFA-99EB-C444B5A3CD8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Earlier we looked at</a:t>
            </a:r>
            <a:r>
              <a:rPr lang="en-US" baseline="0" dirty="0" smtClean="0"/>
              <a:t> the primary forms of identification. There are also secondary forms of ID that are used to establish a person. Secondary forms of IDs are </a:t>
            </a:r>
            <a:r>
              <a:rPr lang="en-US" baseline="0" dirty="0" smtClean="0"/>
              <a:t>limited as most </a:t>
            </a:r>
            <a:r>
              <a:rPr lang="en-US" baseline="0" dirty="0" smtClean="0"/>
              <a:t>do not have a </a:t>
            </a:r>
            <a:r>
              <a:rPr lang="en-US" baseline="0" dirty="0" smtClean="0"/>
              <a:t>photograph. They can be used as a </a:t>
            </a:r>
            <a:r>
              <a:rPr lang="en-US" baseline="0" dirty="0" smtClean="0"/>
              <a:t>supplemental form to </a:t>
            </a:r>
            <a:r>
              <a:rPr lang="en-US" baseline="0" dirty="0" smtClean="0"/>
              <a:t>verify </a:t>
            </a:r>
            <a:r>
              <a:rPr lang="en-US" baseline="0" dirty="0" smtClean="0"/>
              <a:t>a </a:t>
            </a:r>
            <a:r>
              <a:rPr lang="en-US" baseline="0" dirty="0" smtClean="0"/>
              <a:t>signature, a name, or </a:t>
            </a:r>
            <a:r>
              <a:rPr lang="en-US" baseline="0" dirty="0" smtClean="0"/>
              <a:t>on an account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00E1B77-9CCF-4DFA-99EB-C444B5A3CD8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completes our lesson on establishing identification. In this lesson we identified both primary and secondary types</a:t>
            </a:r>
            <a:r>
              <a:rPr lang="en-US" baseline="0" dirty="0" smtClean="0"/>
              <a:t> of identification and </a:t>
            </a:r>
            <a:r>
              <a:rPr lang="en-US" dirty="0" smtClean="0"/>
              <a:t>looked at some examples. Remember, identification is something that identifies a person and it proves</a:t>
            </a:r>
            <a:r>
              <a:rPr lang="en-US" baseline="0" dirty="0" smtClean="0"/>
              <a:t> the bearer’s identity. </a:t>
            </a:r>
            <a:r>
              <a:rPr lang="en-US" dirty="0" smtClean="0"/>
              <a:t> </a:t>
            </a:r>
            <a:endParaRPr lang="en-US" dirty="0"/>
          </a:p>
        </p:txBody>
      </p:sp>
      <p:sp>
        <p:nvSpPr>
          <p:cNvPr id="4" name="Slide Number Placeholder 3"/>
          <p:cNvSpPr>
            <a:spLocks noGrp="1"/>
          </p:cNvSpPr>
          <p:nvPr>
            <p:ph type="sldNum" sz="quarter" idx="10"/>
          </p:nvPr>
        </p:nvSpPr>
        <p:spPr/>
        <p:txBody>
          <a:bodyPr/>
          <a:lstStyle/>
          <a:p>
            <a:fld id="{100E1B77-9CCF-4DFA-99EB-C444B5A3CD8F}"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Identification is required</a:t>
            </a:r>
            <a:r>
              <a:rPr lang="en-US" baseline="0" dirty="0" smtClean="0"/>
              <a:t> when applying for a job, opening up a new account, obtaining a credit card, or even retrieving money from your existing bank account. Many establishments such as a bar or a club may require identification to gain admittance.</a:t>
            </a:r>
            <a:endParaRPr lang="en-US" dirty="0" smtClean="0"/>
          </a:p>
          <a:p>
            <a:endParaRPr lang="en-US" dirty="0"/>
          </a:p>
        </p:txBody>
      </p:sp>
      <p:sp>
        <p:nvSpPr>
          <p:cNvPr id="4" name="Slide Number Placeholder 3"/>
          <p:cNvSpPr>
            <a:spLocks noGrp="1"/>
          </p:cNvSpPr>
          <p:nvPr>
            <p:ph type="sldNum" sz="quarter" idx="10"/>
          </p:nvPr>
        </p:nvSpPr>
        <p:spPr/>
        <p:txBody>
          <a:bodyPr/>
          <a:lstStyle/>
          <a:p>
            <a:fld id="{100E1B77-9CCF-4DFA-99EB-C444B5A3CD8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0E1B77-9CCF-4DFA-99EB-C444B5A3CD8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a:t>
            </a:r>
            <a:r>
              <a:rPr lang="en-US" baseline="0" dirty="0" smtClean="0"/>
              <a:t> list of</a:t>
            </a:r>
            <a:r>
              <a:rPr lang="en-US" dirty="0" smtClean="0"/>
              <a:t> the most</a:t>
            </a:r>
            <a:r>
              <a:rPr lang="en-US" baseline="0" dirty="0" smtClean="0"/>
              <a:t> common forms of acceptable ID.  These are referred to as primary forms because they are most widely accepted. They all have a photograph of the bearer and each of them, with the exception of an employer issued ID, will have an expiration date. Following on the next few slides, we will look at some examples.</a:t>
            </a:r>
            <a:endParaRPr lang="en-US" dirty="0"/>
          </a:p>
        </p:txBody>
      </p:sp>
      <p:sp>
        <p:nvSpPr>
          <p:cNvPr id="4" name="Slide Number Placeholder 3"/>
          <p:cNvSpPr>
            <a:spLocks noGrp="1"/>
          </p:cNvSpPr>
          <p:nvPr>
            <p:ph type="sldNum" sz="quarter" idx="10"/>
          </p:nvPr>
        </p:nvSpPr>
        <p:spPr/>
        <p:txBody>
          <a:bodyPr/>
          <a:lstStyle/>
          <a:p>
            <a:fld id="{100E1B77-9CCF-4DFA-99EB-C444B5A3CD8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of a state-issued driver’s licenses. When presented, you must</a:t>
            </a:r>
            <a:r>
              <a:rPr lang="en-US" baseline="0" dirty="0" smtClean="0"/>
              <a:t> inspect the card to ensure it is valid. You want to ensure that the person in front of you has some likeness to the photo on the card, it has a signature, and it has not expired.</a:t>
            </a:r>
            <a:endParaRPr lang="en-US" dirty="0"/>
          </a:p>
        </p:txBody>
      </p:sp>
      <p:sp>
        <p:nvSpPr>
          <p:cNvPr id="4" name="Slide Number Placeholder 3"/>
          <p:cNvSpPr>
            <a:spLocks noGrp="1"/>
          </p:cNvSpPr>
          <p:nvPr>
            <p:ph type="sldNum" sz="quarter" idx="10"/>
          </p:nvPr>
        </p:nvSpPr>
        <p:spPr/>
        <p:txBody>
          <a:bodyPr/>
          <a:lstStyle/>
          <a:p>
            <a:fld id="{100E1B77-9CCF-4DFA-99EB-C444B5A3CD8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passport is an acceptable</a:t>
            </a:r>
            <a:r>
              <a:rPr lang="en-US" baseline="0" dirty="0" smtClean="0"/>
              <a:t> form of identification. Here we have a U. S. passport that is issued by the federal government. In this example on the left, we are looking at the book version with the familiar blue cover and silver imprinting. On the right is the inside cover and details of the bearer such as name, date of birth, date of issue, passport number, and expiration date. Passports from foreign countries are also acceptable. You follow the same process in verifying the identity of the bearer.</a:t>
            </a:r>
            <a:endParaRPr lang="en-US" dirty="0"/>
          </a:p>
        </p:txBody>
      </p:sp>
      <p:sp>
        <p:nvSpPr>
          <p:cNvPr id="4" name="Slide Number Placeholder 3"/>
          <p:cNvSpPr>
            <a:spLocks noGrp="1"/>
          </p:cNvSpPr>
          <p:nvPr>
            <p:ph type="sldNum" sz="quarter" idx="10"/>
          </p:nvPr>
        </p:nvSpPr>
        <p:spPr/>
        <p:txBody>
          <a:bodyPr/>
          <a:lstStyle/>
          <a:p>
            <a:fld id="{100E1B77-9CCF-4DFA-99EB-C444B5A3CD8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a sample U. S. passport card issued by the federal government. It is about the size of a credit card and has details of the bearer such as name, date of birth, date of issue, passport card number, place of birth, and expiration date. You follow the same process in verifying the identity of the bearer.</a:t>
            </a:r>
            <a:endParaRPr lang="en-US" dirty="0" smtClean="0"/>
          </a:p>
          <a:p>
            <a:endParaRPr lang="en-US" dirty="0"/>
          </a:p>
        </p:txBody>
      </p:sp>
      <p:sp>
        <p:nvSpPr>
          <p:cNvPr id="4" name="Slide Number Placeholder 3"/>
          <p:cNvSpPr>
            <a:spLocks noGrp="1"/>
          </p:cNvSpPr>
          <p:nvPr>
            <p:ph type="sldNum" sz="quarter" idx="10"/>
          </p:nvPr>
        </p:nvSpPr>
        <p:spPr/>
        <p:txBody>
          <a:bodyPr/>
          <a:lstStyle/>
          <a:p>
            <a:fld id="{100E1B77-9CCF-4DFA-99EB-C444B5A3CD8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employers</a:t>
            </a:r>
            <a:r>
              <a:rPr lang="en-US" baseline="0" dirty="0" smtClean="0"/>
              <a:t> and industries issue identity cards to their employees. Here are three examples of an employer issued ID card. Notice that all three of them have a photograph of the employee. You will also note that there is no expiration date on any of these cards.</a:t>
            </a:r>
          </a:p>
          <a:p>
            <a:endParaRPr lang="en-US" dirty="0"/>
          </a:p>
        </p:txBody>
      </p:sp>
      <p:sp>
        <p:nvSpPr>
          <p:cNvPr id="4" name="Slide Number Placeholder 3"/>
          <p:cNvSpPr>
            <a:spLocks noGrp="1"/>
          </p:cNvSpPr>
          <p:nvPr>
            <p:ph type="sldNum" sz="quarter" idx="10"/>
          </p:nvPr>
        </p:nvSpPr>
        <p:spPr/>
        <p:txBody>
          <a:bodyPr/>
          <a:lstStyle/>
          <a:p>
            <a:fld id="{100E1B77-9CCF-4DFA-99EB-C444B5A3CD8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Members</a:t>
            </a:r>
            <a:r>
              <a:rPr lang="en-US" baseline="0" dirty="0" smtClean="0"/>
              <a:t> of the active U. S. Armed Forces are issued an ID card. The logo from each branch of service appears in the upper right of the card parallel to the bearer’s photograph.  Other forms are also issued for retired military members and their dependents.</a:t>
            </a:r>
            <a:endParaRPr lang="en-US" dirty="0"/>
          </a:p>
        </p:txBody>
      </p:sp>
      <p:sp>
        <p:nvSpPr>
          <p:cNvPr id="4" name="Slide Number Placeholder 3"/>
          <p:cNvSpPr>
            <a:spLocks noGrp="1"/>
          </p:cNvSpPr>
          <p:nvPr>
            <p:ph type="sldNum" sz="quarter" idx="10"/>
          </p:nvPr>
        </p:nvSpPr>
        <p:spPr/>
        <p:txBody>
          <a:bodyPr/>
          <a:lstStyle/>
          <a:p>
            <a:fld id="{100E1B77-9CCF-4DFA-99EB-C444B5A3CD8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997BBCB-7E8F-4A4D-AAFE-72E6B2586008}" type="datetimeFigureOut">
              <a:rPr lang="en-US" smtClean="0"/>
              <a:pPr/>
              <a:t>12/13/2011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BEC8CD8-2A3E-4DED-BA56-1157194F47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97BBCB-7E8F-4A4D-AAFE-72E6B2586008}"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C8CD8-2A3E-4DED-BA56-1157194F47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997BBCB-7E8F-4A4D-AAFE-72E6B2586008}" type="datetimeFigureOut">
              <a:rPr lang="en-US" smtClean="0"/>
              <a:pPr/>
              <a:t>12/13/2011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BEC8CD8-2A3E-4DED-BA56-1157194F47B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997BBCB-7E8F-4A4D-AAFE-72E6B2586008}"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BEC8CD8-2A3E-4DED-BA56-1157194F47B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997BBCB-7E8F-4A4D-AAFE-72E6B2586008}" type="datetimeFigureOut">
              <a:rPr lang="en-US" smtClean="0"/>
              <a:pPr/>
              <a:t>12/13/2011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BEC8CD8-2A3E-4DED-BA56-1157194F47B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997BBCB-7E8F-4A4D-AAFE-72E6B2586008}" type="datetimeFigureOut">
              <a:rPr lang="en-US" smtClean="0"/>
              <a:pPr/>
              <a:t>12/13/2011</a:t>
            </a:fld>
            <a:endParaRPr lang="en-US"/>
          </a:p>
        </p:txBody>
      </p:sp>
      <p:sp>
        <p:nvSpPr>
          <p:cNvPr id="10" name="Slide Number Placeholder 9"/>
          <p:cNvSpPr>
            <a:spLocks noGrp="1"/>
          </p:cNvSpPr>
          <p:nvPr>
            <p:ph type="sldNum" sz="quarter" idx="16"/>
          </p:nvPr>
        </p:nvSpPr>
        <p:spPr/>
        <p:txBody>
          <a:bodyPr rtlCol="0"/>
          <a:lstStyle/>
          <a:p>
            <a:fld id="{8BEC8CD8-2A3E-4DED-BA56-1157194F47B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997BBCB-7E8F-4A4D-AAFE-72E6B2586008}" type="datetimeFigureOut">
              <a:rPr lang="en-US" smtClean="0"/>
              <a:pPr/>
              <a:t>12/13/2011</a:t>
            </a:fld>
            <a:endParaRPr lang="en-US"/>
          </a:p>
        </p:txBody>
      </p:sp>
      <p:sp>
        <p:nvSpPr>
          <p:cNvPr id="12" name="Slide Number Placeholder 11"/>
          <p:cNvSpPr>
            <a:spLocks noGrp="1"/>
          </p:cNvSpPr>
          <p:nvPr>
            <p:ph type="sldNum" sz="quarter" idx="16"/>
          </p:nvPr>
        </p:nvSpPr>
        <p:spPr/>
        <p:txBody>
          <a:bodyPr rtlCol="0"/>
          <a:lstStyle/>
          <a:p>
            <a:fld id="{8BEC8CD8-2A3E-4DED-BA56-1157194F47B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97BBCB-7E8F-4A4D-AAFE-72E6B2586008}" type="datetimeFigureOut">
              <a:rPr lang="en-US" smtClean="0"/>
              <a:pPr/>
              <a:t>12/13/2011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BEC8CD8-2A3E-4DED-BA56-1157194F47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7BBCB-7E8F-4A4D-AAFE-72E6B2586008}" type="datetimeFigureOut">
              <a:rPr lang="en-US" smtClean="0"/>
              <a:pPr/>
              <a:t>12/13/2011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BEC8CD8-2A3E-4DED-BA56-1157194F47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997BBCB-7E8F-4A4D-AAFE-72E6B2586008}" type="datetimeFigureOut">
              <a:rPr lang="en-US" smtClean="0"/>
              <a:pPr/>
              <a:t>12/13/2011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BEC8CD8-2A3E-4DED-BA56-1157194F47B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997BBCB-7E8F-4A4D-AAFE-72E6B2586008}" type="datetimeFigureOut">
              <a:rPr lang="en-US" smtClean="0"/>
              <a:pPr/>
              <a:t>12/13/2011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BEC8CD8-2A3E-4DED-BA56-1157194F47B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997BBCB-7E8F-4A4D-AAFE-72E6B2586008}" type="datetimeFigureOut">
              <a:rPr lang="en-US" smtClean="0"/>
              <a:pPr/>
              <a:t>12/13/2011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BEC8CD8-2A3E-4DED-BA56-1157194F47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audio" Target="../media/audio9.wav"/><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audio" Target="../media/audio10.wav"/><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audio" Target="../media/audio2.wav"/><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audio" Target="../media/audio3.wav"/><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audio" Target="../media/audio4.wav"/><Relationship Id="rId5" Type="http://schemas.openxmlformats.org/officeDocument/2006/relationships/image" Target="../media/image7.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audio" Target="../media/audio5.wav"/><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en.wikipedia.org/wiki/File:Us-passport.jpg"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audio" Target="../media/audio6.wav"/><Relationship Id="rId5" Type="http://schemas.openxmlformats.org/officeDocument/2006/relationships/image" Target="../media/image7.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audio" Target="../media/audio7.wav"/><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audio" Target="../media/audio8.wav"/><Relationship Id="rId5" Type="http://schemas.openxmlformats.org/officeDocument/2006/relationships/image" Target="../media/image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6477000" cy="1828800"/>
          </a:xfrm>
        </p:spPr>
        <p:txBody>
          <a:bodyPr>
            <a:normAutofit/>
          </a:bodyPr>
          <a:lstStyle/>
          <a:p>
            <a:r>
              <a:rPr lang="en-US" dirty="0" smtClean="0"/>
              <a:t>Establishing 	Identification</a:t>
            </a:r>
            <a:endParaRPr lang="en-US" dirty="0"/>
          </a:p>
        </p:txBody>
      </p:sp>
      <p:sp>
        <p:nvSpPr>
          <p:cNvPr id="3" name="Subtitle 2"/>
          <p:cNvSpPr>
            <a:spLocks noGrp="1"/>
          </p:cNvSpPr>
          <p:nvPr>
            <p:ph type="subTitle" idx="1"/>
          </p:nvPr>
        </p:nvSpPr>
        <p:spPr/>
        <p:txBody>
          <a:bodyPr/>
          <a:lstStyle/>
          <a:p>
            <a:r>
              <a:rPr lang="en-US" dirty="0" smtClean="0">
                <a:solidFill>
                  <a:schemeClr val="bg1"/>
                </a:solidFill>
              </a:rPr>
              <a:t>Lesson Three</a:t>
            </a:r>
            <a:endParaRPr lang="en-US" dirty="0">
              <a:solidFill>
                <a:schemeClr val="bg1"/>
              </a:solidFill>
            </a:endParaRPr>
          </a:p>
        </p:txBody>
      </p:sp>
      <p:pic>
        <p:nvPicPr>
          <p:cNvPr id="6146" name="Picture 2" descr="http://images.idville.com/images/idville/en_us/local/htmlgraphics/architecture.jpg"/>
          <p:cNvPicPr>
            <a:picLocks noChangeAspect="1" noChangeArrowheads="1"/>
          </p:cNvPicPr>
          <p:nvPr/>
        </p:nvPicPr>
        <p:blipFill>
          <a:blip r:embed="rId4" cstate="print"/>
          <a:srcRect/>
          <a:stretch>
            <a:fillRect/>
          </a:stretch>
        </p:blipFill>
        <p:spPr bwMode="auto">
          <a:xfrm>
            <a:off x="3200400" y="3657600"/>
            <a:ext cx="2644930" cy="1714500"/>
          </a:xfrm>
          <a:prstGeom prst="rect">
            <a:avLst/>
          </a:prstGeom>
          <a:noFill/>
        </p:spPr>
      </p:pic>
      <p:sp>
        <p:nvSpPr>
          <p:cNvPr id="6" name="TextBox 5"/>
          <p:cNvSpPr txBox="1"/>
          <p:nvPr/>
        </p:nvSpPr>
        <p:spPr>
          <a:xfrm>
            <a:off x="6858000" y="3886200"/>
            <a:ext cx="1524000" cy="369332"/>
          </a:xfrm>
          <a:prstGeom prst="rect">
            <a:avLst/>
          </a:prstGeom>
          <a:noFill/>
        </p:spPr>
        <p:txBody>
          <a:bodyPr wrap="square" rtlCol="0">
            <a:spAutoFit/>
          </a:bodyPr>
          <a:lstStyle/>
          <a:p>
            <a:r>
              <a:rPr lang="en-US" dirty="0" smtClean="0"/>
              <a:t>Click on sound</a:t>
            </a:r>
            <a:endParaRPr lang="en-US" dirty="0"/>
          </a:p>
        </p:txBody>
      </p:sp>
      <p:pic>
        <p:nvPicPr>
          <p:cNvPr id="7" name="Recorded Sound">
            <a:hlinkClick r:id="" action="ppaction://media"/>
          </p:cNvPr>
          <p:cNvPicPr>
            <a:picLocks noRot="1" noChangeAspect="1"/>
          </p:cNvPicPr>
          <p:nvPr>
            <a:wavAudioFile r:embed="rId1" name="Recorded Sound"/>
          </p:nvPr>
        </p:nvPicPr>
        <p:blipFill>
          <a:blip r:embed="rId5" cstate="print"/>
          <a:stretch>
            <a:fillRect/>
          </a:stretch>
        </p:blipFill>
        <p:spPr>
          <a:xfrm>
            <a:off x="7315200" y="34290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61"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forms of identification</a:t>
            </a:r>
            <a:endParaRPr lang="en-US" dirty="0"/>
          </a:p>
        </p:txBody>
      </p:sp>
      <p:sp>
        <p:nvSpPr>
          <p:cNvPr id="4" name="Content Placeholder 3"/>
          <p:cNvSpPr>
            <a:spLocks noGrp="1"/>
          </p:cNvSpPr>
          <p:nvPr>
            <p:ph sz="quarter" idx="4"/>
          </p:nvPr>
        </p:nvSpPr>
        <p:spPr>
          <a:xfrm>
            <a:off x="533400" y="2286000"/>
            <a:ext cx="8153400" cy="3733800"/>
          </a:xfrm>
        </p:spPr>
        <p:txBody>
          <a:bodyPr/>
          <a:lstStyle/>
          <a:p>
            <a:r>
              <a:rPr lang="en-US" dirty="0" smtClean="0"/>
              <a:t>Credit Cards (i.e., MasterCard, Visa)</a:t>
            </a:r>
          </a:p>
          <a:p>
            <a:endParaRPr lang="en-US" dirty="0" smtClean="0"/>
          </a:p>
          <a:p>
            <a:r>
              <a:rPr lang="en-US" dirty="0" smtClean="0"/>
              <a:t>School issued ID (high school, universities) </a:t>
            </a:r>
          </a:p>
          <a:p>
            <a:endParaRPr lang="en-US" dirty="0" smtClean="0"/>
          </a:p>
          <a:p>
            <a:r>
              <a:rPr lang="en-US" dirty="0" smtClean="0"/>
              <a:t>Public Library Card</a:t>
            </a:r>
            <a:endParaRPr lang="en-US" dirty="0"/>
          </a:p>
        </p:txBody>
      </p:sp>
      <p:pic>
        <p:nvPicPr>
          <p:cNvPr id="5" name="Recorded Sound">
            <a:hlinkClick r:id="" action="ppaction://media"/>
          </p:cNvPr>
          <p:cNvPicPr>
            <a:picLocks noRot="1" noChangeAspect="1"/>
          </p:cNvPicPr>
          <p:nvPr>
            <a:wavAudioFile r:embed="rId1" name="Recorded Sound"/>
          </p:nvPr>
        </p:nvPicPr>
        <p:blipFill>
          <a:blip r:embed="rId4" cstate="print"/>
          <a:stretch>
            <a:fillRect/>
          </a:stretch>
        </p:blipFill>
        <p:spPr>
          <a:xfrm>
            <a:off x="5791200" y="4495800"/>
            <a:ext cx="1066800" cy="1066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8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2"/>
          </p:nvPr>
        </p:nvSpPr>
        <p:spPr>
          <a:xfrm>
            <a:off x="609600" y="2057400"/>
            <a:ext cx="7848600" cy="3581400"/>
          </a:xfrm>
        </p:spPr>
        <p:txBody>
          <a:bodyPr>
            <a:normAutofit fontScale="92500" lnSpcReduction="20000"/>
          </a:bodyPr>
          <a:lstStyle/>
          <a:p>
            <a:r>
              <a:rPr lang="en-US" dirty="0" smtClean="0"/>
              <a:t>Identification is something that identifies a person</a:t>
            </a:r>
          </a:p>
          <a:p>
            <a:endParaRPr lang="en-US" dirty="0" smtClean="0"/>
          </a:p>
          <a:p>
            <a:r>
              <a:rPr lang="en-US" dirty="0" smtClean="0"/>
              <a:t>It proves its bearer’s identity</a:t>
            </a:r>
          </a:p>
          <a:p>
            <a:endParaRPr lang="en-US" dirty="0" smtClean="0"/>
          </a:p>
          <a:p>
            <a:r>
              <a:rPr lang="en-US" dirty="0" smtClean="0"/>
              <a:t>There are primary and secondary forms of ID</a:t>
            </a:r>
          </a:p>
          <a:p>
            <a:endParaRPr lang="en-US" dirty="0" smtClean="0"/>
          </a:p>
          <a:p>
            <a:r>
              <a:rPr lang="en-US" dirty="0" smtClean="0"/>
              <a:t>Establish authenticity of both the document and the bearer</a:t>
            </a:r>
            <a:endParaRPr lang="en-US" dirty="0"/>
          </a:p>
        </p:txBody>
      </p:sp>
      <p:pic>
        <p:nvPicPr>
          <p:cNvPr id="4" name="Recorded Sound">
            <a:hlinkClick r:id="" action="ppaction://media"/>
          </p:cNvPr>
          <p:cNvPicPr>
            <a:picLocks noRot="1" noChangeAspect="1"/>
          </p:cNvPicPr>
          <p:nvPr>
            <a:wavAudioFile r:embed="rId1" name="Recorded Sound"/>
          </p:nvPr>
        </p:nvPicPr>
        <p:blipFill>
          <a:blip r:embed="rId4" cstate="print"/>
          <a:stretch>
            <a:fillRect/>
          </a:stretch>
        </p:blipFill>
        <p:spPr>
          <a:xfrm>
            <a:off x="3733800" y="5638800"/>
            <a:ext cx="762000" cy="76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4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of Identifying a person</a:t>
            </a:r>
            <a:endParaRPr lang="en-US" dirty="0"/>
          </a:p>
        </p:txBody>
      </p:sp>
      <p:sp>
        <p:nvSpPr>
          <p:cNvPr id="4" name="Content Placeholder 3"/>
          <p:cNvSpPr>
            <a:spLocks noGrp="1"/>
          </p:cNvSpPr>
          <p:nvPr>
            <p:ph sz="quarter" idx="2"/>
          </p:nvPr>
        </p:nvSpPr>
        <p:spPr>
          <a:xfrm>
            <a:off x="457200" y="1905000"/>
            <a:ext cx="4040188" cy="3951288"/>
          </a:xfrm>
        </p:spPr>
        <p:txBody>
          <a:bodyPr/>
          <a:lstStyle/>
          <a:p>
            <a:r>
              <a:rPr lang="en-US" dirty="0" smtClean="0"/>
              <a:t>A method of identifying an individual </a:t>
            </a:r>
          </a:p>
          <a:p>
            <a:endParaRPr lang="en-US" dirty="0" smtClean="0"/>
          </a:p>
          <a:p>
            <a:r>
              <a:rPr lang="en-US" dirty="0" smtClean="0"/>
              <a:t>A result of remembering… </a:t>
            </a:r>
            <a:endParaRPr lang="en-US" dirty="0"/>
          </a:p>
        </p:txBody>
      </p:sp>
      <p:sp>
        <p:nvSpPr>
          <p:cNvPr id="18434" name="AutoShape 2" descr="data:image/jpeg;base64,/9j/4AAQSkZJRgABAQAAAQABAAD/2wCEAAkGBhQSERQUEhQVFBQVFxUVFxYUGBQXFBQUFBUVFBUUFBYXHSYeGBkjGRQUHy8gIycpLCwsFR4xNTAqNSYrLCkBCQoKDgwOGg8PGiwcHyQsKSkpLCwqKSwpLCwpLCwsLCkpLCksLCksLCwpLCwsKSksLCwsLCwsLCkpLCkpKSwsLP/AABEIANwA3AMBIgACEQEDEQH/xAAcAAACAgMBAQAAAAAAAAAAAAAFBgMEAQIHAAj/xABCEAACAAQEAwUFBgMHBAMBAAABAgADBBEFEiExBkFRImFxgZEHEzKhsRRCUnLB0SNi8BUkM0OCkuFTorLxFkRjNP/EABkBAAMBAQEAAAAAAAAAAAAAAAECAwAEBf/EACgRAAICAgICAQQBBQAAAAAAAAABAhEDIRIxBEETIlFhcTIFFJGh8P/aAAwDAQACEQMRAD8AILhQ6RJ/ZI6QaSRE3uIijqFOownugBi+FaHSOgVUiAGKyNIxjlT06rOAO8U6mVYmC2Iy/wC+AeH0ipiEvtGNYtaBwWOs+ztLUS97P9Y5XljrnAUu1DK7yx/7o0mZKg8FhY404S+2NLPvMmRSLWve5veGsCDeG4NLmSgzgkknnbQbQm/RpNJbOHv7LX5Tl81P7xXf2YzuUyWf9wjtOK4KiAFbjX9IAPCfNLo0YwltHL39m9SNmlnzP7RXfgCqHJD4NHVGj0qXmYL1IHrDfLIPxROSPwRVj/LB8GERNwjVD/KPqP3jvx4VX8begiJ+FB/1D6CB87J1A4C3DVSN5L+ggvwfhc2XUgvLZRlbUjS8dcncN22e/iLQHq6YoSDry0gfOpaGhGN6KjRGwiZojaAXIWiJomaI2EYxH7onYRE8o9DBWhHZPjEkwQ1C2L7IekRNBxxA2vG0GjWUGMaXgjSygV1ESfZh0Eag2dQQRKTEAeMPNihMhqmhexWZoYKVtRCvjNZoYDYyEipN64f1yiDE17Ub0z5qu/cfpGcSGsYC9gsiOwcEL/cZPg3/AJGORER2Lg9bUUj8v1JjMwYENGEj+7p5/WFkQy4ULSF8/rARHL0UsY2HifpCg+5htxhtB5/SFBzHMu2Uw/xNGixhK3nyh/MIrMYtYAwNTK8b+gMFlZdMf1kRDPk2jWvx2RTIHqJqSlOgLkC56AbmM/bFmKHRgysLhlIII8RFJKNHADqhIUMb+M+MONQYSscm/wAQ+Jjlj/M6MXZQMRtG5MUq7FZUr/EmKp6E6+gjpOgmaNGER01fLm/4bq3gdfMbxI0ajFyjXsxtNjNKOwI1mGHQjIGgbiHKCLGB9fuIJkb0o7IjcxmSOwI9aMYfffRDPqtIF1+KiUjO2y6m2pgO/EGcAqtgddYLZqCFdWQoY3Xbxti9ZPtdLZeYtqIWKrEHYWbfujJWZySM4dUAT8zEAAG5O20a1eLox0uYG1Hw+JiqDFeKZFza6CP25b6g/KOwcEYrKm0yS0a7SkXMOYvexjlPDmBfaM2tstvOG6VRvhUp6mSA4ZfdsGvox+A6bi94nJxuikVJx5Po6VaGihW0lB3X9dY+UcRxufPfPOmu7d5Nh3Ko0A8IYeGPaVWUlkEwzZX/AE5hLZR/+bHVT3bQXFpaITfLSO644+3gYVGMbSsfNRLWYD2XFxpY2PIxC04dR6iORJq7OnHHijWadDEnDLf3qX/q+hiB6heo9RA3+0fdPmVwGGxuILToZq1Qn+0Bqqor53vlJKsVRR8Cyx8IW/Ua+JMdB9jcxlopivfszjZT90FQdO4m8LmJ1ZqJuczVzmw1I1tttDJw/TPJQtmIZt7bEctIZuco8aJyxQUbT2OU2ZCVjL3mHz+sa1XEcxWKtNAt+UQOmYirG5dSfERKGNxlbNCNAXivHHkqsuX8cy+o3C7dnvhGnymBu4NzzO5h9xyemVGFmIawtYtqOXSBMmmWejZlIK3t3Hv746lPj6KfDzV3sXKKsaW4ZDZh8+490dKo6n3ktX2zAH94W+HsDWamWws2YFiNmHwgHxtBnBrrKCPoyEqQdNjGlJSf6FWNwSv2MNOOwI0eI0xBQoHSI3xBO+MY8wgfXfFFs1ixSqXBN4wUW0XsiMZYys9bDUR73y9YwCXGHLynQA3YWgRLmhEAO4AGkFZtaudgWUrf8Q+UD8TlygpYOpI6Ea/ONRrI5OIqe7xELHEKATLroGHzi02JdAPWBuJOZgAC3N/ugk2t3Q8VTJy6BRaCWGcPtOls4ZRZgoB5k23PLeKT0rBblWGvMEQwcJhsjWsyk3KMDY5diCNiP0hpyqNo2GClOpBbgrCnlly62bYA2174O8Szy1DUpMXTJmuCbqysCvZtqDfcHSI6KZdsx3MEeJsVSXJvMysgWzpftsrHLYDpYmOa25Wd/BKFHGIZMBpMhBcJY2Nm6DWF5iNcugubA72voCetob+H5uZO2gcKA1j8QA0b5RfM3Rx+NFOTZpiZBntkdxL0sqsQuw2tF6UlPk7SsT1Lt+8B5s9LmxAFzbba+nyiNq9R94RyyhKXtndCcI9pEeJU6/duPMwOSR1ufWLc6vTreCdBRI8jUm7tfTlbaLKThHZBxjkl9JY4aky5kxUEtdO0SdxbpHQ5E/8AhnzhHwfC0lP2HLTCPAAeENTPaVa+phoRS6JZZOT36Ofce29+jW+JfoYXpcq8MPHwtNli+uU/WFyVNtFvRzX9WwhR2Q5rXI1F77wYk4oeeoP9Whc+1DvjK1xGgJESlj5HVHMoqkO9PxCFCyxbcE2tYd0XsQwha2XMYsJcwL/A1y3tqc/5thCfgeHs5Dj4QdjuehHdDYJRO/wjbvPUwceFJ8mLkz8o8UIFXTzpTFJmdGHIk3/58oi+0OPvt6mOqTMOlVcoSpwOZfgcfEvnzt0jnvEWAzKOZkmi4YXR11V12uO8cxyitHODhWTPxt6mNhiM0f5jesQ5xF7CMGm1TlJC52VSx1AsBAdJWzK3pEH9qTvxtGf7XnfjPyhmwPgn3hZJ6zVcWNktfKR398AMXwSZTzTLcAHcag6G9vPSJxyQk6RSWLJFWUQsbWj3vV/CfX/iMGavRvUftFBNGwMP/sdmj7TPU85Sn0b/AJhAp5RmOqS1ZnY2UDckx1XgbhESLzCxLWs0xSQrncpL6oCBc8zAehorkO9XMUj4QbdwgG3DEtzmVQjHmosp/Mv6wWmAkxPIUjy5ftGaT7Kx+noQa9DIYhxlI36dxv0ML/HmJy50qRkKFrkNaxYBQLEEcjcjyh29sNIGopbA2YTAAPxgqzFT4WuI4srxOGJJ2NkzWqoYMM4Zlk3mTWylcy+7Ckk30JDHVesN3Dv2emBLZ5kw3GcpayncAX53jnsrEWQKRvLbMt9rH4l8D0h3o69ZqmYolqrg2VwTl65e8G+sez4Ph4fJTU2+S/XX+DzfJ8ieF/RVP9hasOHzv8SUoO1xLKn/ALYhm+z6kmymeUXTssVN+zflcEbXgSohsqqj3WGzW0BEg2J2BbQfWN/UP6fDxYxcG3f3F8byJZW00c8mez+oH30I6i/0gdV4TMpzdpygqb27X0gjhXF0yXYPMWYveGv62jpHAXF9FNd5c0ywzgACYoKnXUAsI8ZuS7O10laELDeKUYqiSgZp0zjn116Q3UNCfjc99uQhix/2WUM455Smnc6h5BsP9ux8o5vxL7Pa+QCUmNUyx+AtnA70J18oEZw6WhfkvbKftGkJnlzFILG6kAgnTUQqS5IVyJ2ZbbgDtX6GCowxFQe8vnNiSb3W5Ay/OBdfSlHIJv39fOKRmnoaeKUVyZrNCX7Ja3fE2E0XvZqodtzboN4pwa4XNnmP+GW3qf8A1FCS2wzg80vPdhooXLYbAKbIAPAGCeJ4okhczc/hX7zeA6d8CeFtEZj94i3l/wAmIcdw4F2mTXPlrYclEK5qOiig5W0eHH81WvLRFttmuT8o9i/EMyrkt76XL01DIStm6hTpe2/WFY7wRomOUiC2xY09MqJSFr22BFzyAOmbTkLw8cI006UXWSUmLqomqGy9SLjU/pCrg7ETLEGzdk+ehHmIeMN4oNBSrIQq5szHLumY8++OTyra4rZ2eKkrl0aDiKcoMwHVj7sdb3tqN7RQxKgV5hMwma/NgungIFYlxAZkxpmUgMRawsLaQxYfhktkDJOIDa2BuAdrfKI8PjX2LSmsj0znEeg4/BlUstnmSnlhbWzqRmJvoO/TnAo0Ewby3/2t+0ekeXQy+zCSrV4DrmvLmW6KQNz3WuPOOu19RawWwAHlCZ7LcC9zIepde3NJRL6ES1Op16t/4wUrq9s5H0hH2XgtF84lyMXqWt6NbzhVaeRrcee3gekXqWuvoysP9GdfVdflGGGHFsEk1ssS5+bsnMrKbMjWtdbaHTSxveOG8U8MzKKe0twStz7uZYhJi7gqdr2Oo5R26ksRcX8gV+oi3U0sqcnu56Cal75ZlmUHqL6g94goSSs+cF1FoL8N4jlcSmICuwALGwVj1PIEw/cW+y2U6mZQD3bi38JmJSZ1yFtUI7zYwoV/szrpcv3hlB+qy3V3Hig1PleOjBnlhmpw7IZManHixu/+KVHII35ZiH9Yn4ufLhUwc8spfPMtx9Y57g3EsylPu3UsoJBRiyMvcL7eYg7xdxJKqKJBJb765pZ0ZbDS45jvjp83zX5Kimuv++5Dx8PxXsRrxgNY3G8WqbDJk0XlqW/LqfSDOD+z2rqFZlQIFOU+9JQk9wtcjvjgs6KYW4O9p06mIlzmLyv5tcsdBPHCsLhQOerbg7EdRHIcV4JqqfV5YZfxIysP3ifhwe/SZTvuql5Ta9lhq0s9zKGIHVe+OfJii9jL8ocsfo5M0NMKCWWN2YEkMeWn7QlZ5bzCszVRsTYfMRaqwxULmJF10JNgBv8ASCmF4JLeW2YAhrgW5W5g9YWKjFnU740AajApY1Be29gR9bQPk1nuxMRRYPzJuwAG3nFnES1O5lNrb4WPNeUB2a5jq0+jj6GLAa3+Gyk2ync9+v1glSyUqQcwNxoTc79x5wAwSYbkZQba2690HMOxLXKbA+mojm8hatHb4tO0we3ChE0KxsrGyEWuSQTse4HxitXUhpXysVe+xHTwh1dfeFSDoFOtze9xYi3n6wE4j4fmTWRpYLH4egiWPO3JKTK5fHSi3BbF+imqJwLNlX4tR5bCGKkppE0MFqJKW1Idspa3IaRZmcJGThlSZg/j3lzRpoJaGxCP974rnwhEjoyY+XujnxZuCaqw6zSxmFw3Sx08Y9LnIBo9vC41gJaPWg8X7ZucVtR/2dCn8V1bAZgpAKtYubXU3GlusTP7Q67Wyyr/AK8uUEpvs3a3Zqm/1S1P0MCn4Bq5c6Wby50rOucpcMFBBPZbu6RtoFxHepqCJae8IL5FLchmygnTxhfBLsdOfLfx13ghjWJohtM7UxtRLU/CDtnPLwihSPfUgKN7D9YKCWJGKrJIzopW+XNlGYXO56wzyiCBa1uVtrRzfHEJCkMy20sNiN9Qd4O8I4zp7okmwut+nNe+24gkmN4EbBI1RgbRZSTGFNVl+ESpJHM+kbrJjcLGAVMRweRMW8yTLmXspMxFZiOQzEX+cJmMeyOlnKTIzU8zkFOaWel1bUeRhz4jqxKpWYEjKyklQGIF9Tbp1MLWH8XEkKHW5vlZ1sptsGsQRGuikY2hZwnA8WohkWnSdJU7y8mYi+4tZifzCNcSx6pYEe7nUxB7WZSGKW07R2N4d6Di+ygTVvv/ABJPaU67sh1HleKXEmOq0wDNZVUaBgCc+puD5RLI0lZbFHdHK8cqi6nPNZiNszXPpF3gwqFbskFbOzWNhkBG/IWJ9TB2s+xKbqiEnUlrNr3coIUXFKe7cIBLCrcXsqvsCvfcXiSyNRqi0sKlK+hDmzgWsSchYnskXsb6iGvAZVqdPCC9Tw1TGzy0Fm1sDoDobDpvtEkuiCgKosBGlkTWiKxtPYhcfSrGUeeohSh2x1kqan3WuVVbUciBv6wtYtgjSNb5kJsG7+hEdMHqmc+RbtEmETXl3dVVu46XF+XfF6sIeYCtkzWPPfntC8swj+v0iSbVkm+i/l0EUaT7Jxk49B+jqWScAWLDTw1jrGEYG80KcoUEaFtBqNwNzCtwdwvJp6dKusYKFGez6hSdVuvNrWssWq32vTWfJSS1Rf8AqTe1MP8AMEGi+BvHHLCpytHZ/cOEKfZY41p51NJalQmcZlMNbAXbMbsi7jsDzjjwjpEuumTXM2Y7PMvcsx1uNrdB3Qi45KC1EwDQFibdL6kep+cdVUjkjPk2U48IwI8IBQ+iZdejbOvrFwS77a+EIbz1QZnIAG5PLlB7A8fVAMkxGXmuYfLoYwoWreH1njtAK9iFmWGZb/WE+fSvJZpczRh02YHZh3R02QyzUDIbj6d0CeIcH9/KsP8AES5U9eqE9DBoMZnMMXbsr5mB9HVFJiFTZrixgjxLQTpVs8pwAN7Erv8AiGkAMPm5po7rmAE6dhWPrMAViJczl+Fj3dD3QTafMXTMRHPGaDGFcUmXZJt3Tkfvp4HmO4wAtDYKp+bH1je5bmb+MRUs1ZihpbBlPO+3cQdj3RMMo3YeQJgimqEg/wBa9x6iF3G8KeSrzaWUkwfEZLAEoQfil8yu903006QzmoQ/iPoI8s5ejeo/aA1YVKjl0miqshf7RIRmOe2dCNb3GUaAbEDuhFxOumTphaa2Z9FuNL5dBa0dq4g4elOwaXLvMdrMoVTe+793eYrUXs2kqwd17XQagesC1EaX1+zmOB06SnV6hZlh2lVLA35Fi2nlaHN8Zpp0tlH2rIgzEZKdgDf4iRa3jDHifAqzB2TY2tqNPUbQHo+Bp0v3gl37YCk8gt+1byvEm29tFYxj6ZHQTgJISROq5SgnX7PLm3N9SWDXv3CKeIY28mX/AP0M7FrgmUZbALcEMjE3B6dwghxBxMlIhlSSGcfER8Kdw6t3xz6qxVyS5N5jc97DoICjfoN07sZMHr/tUwiZKRKj3ZdWQFTMXmjL1tzj1U6W7eUhTexsdRtpFHhzH2EyWJ5DBdEmEdtGOwLblTqLRpxhhBlz2myx/DnAsCFuFc/Gt/u66jxjLUuPX2NPcVLv7kX/AMdWcTMW4VtQAfh6nu84qYhhwpQpyhi5VgW17KEEi3MH9Iq4dWT1YZLkZrkG+QsBpnG23WK2JYjMnPmmtmYdnkAANgANLb+sUjGfLb0TyTx8NRphfiLiqZWTSzkiWpPu5Y2UHmQN2PMxphMwZgIBqYuUkyzj+uUXWjjlsdKacFfLzINvKFbiiX/eC3JgD5jQ/SLlPXFp0hjzTXxIIMQcQVF1Ufi1v0K9PG8ZghpgUR4RgR68KXOvyRrBiRTLvlW/eqn9IE0w7XnBqQYBgrhNcJJ5Kh3sLAHrYQUbEUf/AA2Bv36+kLVY9k8TaKKmCChwuecCcQ4RpJ+syQob8cu8t/G6W+cUZGIOuznwOo+cXpOON95Qe8aGAEWcR9lDamlrJidFnAOPDONR6GE7iHAcRoU95OCPKuF94mVlBO2bYi/fHZJWLSzvdfEXHqIH8aMj4bWC6sPcsd+YsV08QIIDjNBx9USQQgl2JuezudusEpPtVnD4pSH1EJ9FQTJptLQse7YeJ2ENeE8DoLNUzCf5JX6uf0jOl2ZcmH8J9pTz3EtKR5jn7sslj/x5x0Shwua4BmKJdxqoOZx3E7D5xV4M+ySkyU+WWxtcWyk+e7GGsS+sScr6H2uyjJolTRV8TuT4nnEwkRtW10uQhea6oo5tYX8OphCxz2mswYUigKN583sqPy3gBSbG/FcVp6Zc051TS9j8R/Ku5jlvF/tImTQUlXkyzsP81x1P4RCrX8SMzs2YzZh/zZlzb8in6n0gE7lmLE3J1JOpJhlH7jaj+TarqS/cOn79Y0lr1jBMb8ooTb3ZeoJoyzFK5gygb2ykG4Ijasxef7oy2bMhFtd99PpG2EySQ9gT8I0662iHGBZbc81vSJtJyGTai9goTmGxI8zGsWZFKW10t84gmJYkHlFjnMyt4nlN2h4iIZcSyBqO7X01jAL9BMAmShvZQD3G5Ma4w10TuZx84pUhOdTfmD+8T1b3lqf53+YBjA9lSUuYgC5JIAA5kxmdLKsVO6kg+INos4W/8VbaXNtN9Ym4koWlz9fvKr6a7i31BjFUzqNALm8GJRgVh40gkhhBjWvm7DziurRFPn5mJ/rSI3qFUXYgDqYxi6HiQNCtiHGkqXovbb0HrAhuLJ0+4UZR/LsPFjAboeMXJ0PNTikuX8Ta9BqYDY1jQmK0oqMrAZgdzrcDTwgDRHMwvvzvEuJUwDk2texJ1JJ/DblrEubs6FhSVmUmWFhYAcgLD0EWJc28CjPC7ny5wWw7BKmcvvAokyRvOnkJLA7i2/leDVims6Zl1Jt8jBXCuMK0KRJOZBvMnDsS+/M1hAKqxWip/gvXTh95rpTKe4fFM+QhexbHp1Sf4r9kbIoCyl/Kg08zBUANr9hvGuIlds0yY1ZN6klZCH+Xm/lYQt1eIPN+NrgbAaKv5VGgiC8RtFEgN6MExqYyIwojEjHOJSukYyRI66QRWOns+p7y5x/nQeikwt8ZC0/L0LH1MPXs1pf7q56zT8lUfrCZxlKzVRJ6sP8AuhF/Iz/iAg4AiCZMJNzvElUtm+kQiKCN+jZTEko7jqCPWI1ianlhmK8yND0YaiCKYphZjcciPOLNUh9yo/mJtztlAvGkuexOXIGe1tjm87bwVWlExhdGTKuubbsi5B6d0YVgWimWdSOoh5w/g6dPlrNWbLIa51NyupGWEGU2oI5EH5wYl47NllxLchSxYC/W0YomdQpmCqCxA8dIgqeIEsQl3b+Uaeu0Kz1TOe1cjpyi1IxWTKW8xgbbS1ILN422EIUGigCiUZs4ZV3APQczb6Ql49izT307KDRVHTqe8xHinFH2g9pgFHwoNh+5iGRTO/wjTrCtpdjxjf5ANbJOYxaoqzKgVVJYEkdL2teDb8PrfNOcL3XAvEczFqeVoi5yOn7wLvSRRQcHbdEuF57C47XcPSC8zBsoBrJ600vft3aafyoO0fkIVaji2cbiVaUOqfH/ALzr6QHmTSxzMST1JJJ8zGUEF5fSHWZxjSUulDTe9cf/AGKuza9UkDsj/VeFzGOIqirbNUTWmnkDoq9yoOyo8BAyMiHJW32bgx6MCMxhjEaGLMumLRaTCzzgGoHy5JN/CMrLsIMilsrEclP6QJLXjMKpEbHWJG2iJxrEko3gkG7Ou+zaiH2BSecyYfmB+kKXtXoll1Ul1Fg6kseWZWt62hlwnimTh+G03vAWd1eYEW18pY9onkDHNOKeKZ1bMDTeyq392g2QH6nbWAlsD6B1bPVttbc4qRIshiCQNBvGkUJnhGbRgRsq3jGLVNX5TcrmOwYEhvXnBuhme8lup7KlWNhqSLfExOvSF4S7DXS36wUwvErBlUWB3O7EWOhPTbSA2FQt09AukC51D/DezW3AJsSPrE+I0hlzGQ8jv1HIxVmSzci3Mw20qU8+XLZxNEwKEfVbF1J1Fze1ssEKQAly5kzbMfEm0F6LhFzq5yj0+Zj03ipJelPKH55mp8hygRW4xOnf4jk92w9BE6k/wXuEfyMJm0dPsfeOPw6/OKNVxdMOktRLX1PrC+I2EFQSM8snpaJZ1Sz6sxPiYjvGIyBBJmY2jAEWaahdzZQTAGSIIklSi2gFzDjg/s9Z7GZtppDvhnBcqXso0jBtI5hh/C02ZuLCGCl4PCjXeOiphyrsIH1o0No1A5iRMwpVOggfUyzrDDWTApNyOcJ9XiRYkLtr/XdGHvRNPqQJTi24tca9IAA+QgsVtKa+5t9YHCML2RqReJaWXd7HbWNFESLLN7qB52/WML2XwxdPezfhACKP5U0VR3afOAk3M5uefLkO6CtTNHu0l6m3aJvpfuil9qypew1OnfbnCxvseSXTNHJJWWNyQD5naMYzTCXOYDY2I8CP/cS4FTl5uY6hbk+J0EW+JpAsjjfVT9R+sNe6J8fpbAd43TYxovhFumXQ9gH/AHdR0hmxYpt6PTx8VuYU/OLOE09mu3kDuSAbEjkIxUXF7kKMoFhof3iWgYKrMB2bHU7sbaD5xO9aOlwrJchipPgXwiW0U6CY5lIeybqOZBibM34R/u/4hBrvYkRmMRmOg4z0ZEeAiRJUAZGgEWKekZjoInp6UQwYdTAWgDpGuEcLZiC0PGFYEiW0EDqRwLQbpqqMZsYZCARI07WKCVGka/aNYIhZmzYXMaxRZasSf3jbFseC3VdW+kKFTd7s5uT6CAFA2rq2nMeQioJAUHrBA2EUZzbwByGceyfKKdotTT2T4/pFVWjGNFEME3BQaZQNJt8/nawX0ijhFHdsx2X5mJsVxrdZZ8W/aMLQvTgQTn0I0tFd5hJ1/wCAIvTcNbe97xhMHmHbKfOGEaYUwyaqy1A56nvPfFLHpzFgPugXHeecS2yKMxt+/dAurqc7X5DQQi7KSf00Q3iaVMFjcnyiG0bKh6GKEk2uizPm9B01Ovy2jelBZW15G5OwGkQzZfU2203PpF6kFpTdnf1Y/oIR6RZJykxgwZwZCWvYAjXfQxcKd5gZgMy8sgkXDHb7t7G0EwIRlVVaECMiPRssVOVEiLFmWIgWJVgDouyTBaknwDRou07mAMMsmq2gpS1MLAc6RYnVzItx84IKHP8AtAKt2OUfXwEBK3iEm4Xsjr94/tC1Mrna5Y3Pf+kR+8MYUJGriCbUaRTzxo7mAE2mTYqTXjZjFeaYwxrNfT+ukRSJdzvYcz0EeMRv8WXl9fGMCy5PriwyJ2UHPmYgaVppGJcTCFsdI1MiZ1tEU0zV2J8oLVB19I0EMLxAfuHI7SuTe9yOXiREM2WRuCPG8Nso6WgFxB8a/l/UwUxJRpWCxEksjmYjjZGN4YRPZcndwsL7nTlHvf8A8MgG5J1PK3QRXqG38f0g1w3TKysWANjpfUeNoSqRbk5SaJOF0YK5IsrWsTzI0NoN6Rq0YvCt2UiqVH//2Q=="/>
          <p:cNvSpPr>
            <a:spLocks noChangeAspect="1" noChangeArrowheads="1"/>
          </p:cNvSpPr>
          <p:nvPr/>
        </p:nvSpPr>
        <p:spPr bwMode="auto">
          <a:xfrm>
            <a:off x="63500" y="-1017588"/>
            <a:ext cx="2095500" cy="2095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hQSERQUEhQVFBQVFxUVFxYUGBQXFBQUFBUVFBUUFBYXHSYeGBkjGRQUHy8gIycpLCwsFR4xNTAqNSYrLCkBCQoKDgwOGg8PGiwcHyQsKSkpLCwqKSwpLCwpLCwsLCkpLCksLCksLCwpLCwsKSksLCwsLCwsLCkpLCkpKSwsLP/AABEIANwA3AMBIgACEQEDEQH/xAAcAAACAgMBAQAAAAAAAAAAAAAFBgMEAQIHAAj/xABCEAACAAQEAwUFBgMHBAMBAAABAgADBBEFEiExBkFRImFxgZEHEzKhsRRCUnLB0SNi8BUkM0OCkuFTorLxFkRjNP/EABkBAAMBAQEAAAAAAAAAAAAAAAECAwAEBf/EACgRAAICAgICAQQBBQAAAAAAAAABAhEDIRIxBEETIlFhcTIFFJGh8P/aAAwDAQACEQMRAD8AILhQ6RJ/ZI6QaSRE3uIijqFOownugBi+FaHSOgVUiAGKyNIxjlT06rOAO8U6mVYmC2Iy/wC+AeH0ipiEvtGNYtaBwWOs+ztLUS97P9Y5XljrnAUu1DK7yx/7o0mZKg8FhY404S+2NLPvMmRSLWve5veGsCDeG4NLmSgzgkknnbQbQm/RpNJbOHv7LX5Tl81P7xXf2YzuUyWf9wjtOK4KiAFbjX9IAPCfNLo0YwltHL39m9SNmlnzP7RXfgCqHJD4NHVGj0qXmYL1IHrDfLIPxROSPwRVj/LB8GERNwjVD/KPqP3jvx4VX8begiJ+FB/1D6CB87J1A4C3DVSN5L+ggvwfhc2XUgvLZRlbUjS8dcncN22e/iLQHq6YoSDry0gfOpaGhGN6KjRGwiZojaAXIWiJomaI2EYxH7onYRE8o9DBWhHZPjEkwQ1C2L7IekRNBxxA2vG0GjWUGMaXgjSygV1ESfZh0Eag2dQQRKTEAeMPNihMhqmhexWZoYKVtRCvjNZoYDYyEipN64f1yiDE17Ub0z5qu/cfpGcSGsYC9gsiOwcEL/cZPg3/AJGORER2Lg9bUUj8v1JjMwYENGEj+7p5/WFkQy4ULSF8/rARHL0UsY2HifpCg+5htxhtB5/SFBzHMu2Uw/xNGixhK3nyh/MIrMYtYAwNTK8b+gMFlZdMf1kRDPk2jWvx2RTIHqJqSlOgLkC56AbmM/bFmKHRgysLhlIII8RFJKNHADqhIUMb+M+MONQYSscm/wAQ+Jjlj/M6MXZQMRtG5MUq7FZUr/EmKp6E6+gjpOgmaNGER01fLm/4bq3gdfMbxI0ajFyjXsxtNjNKOwI1mGHQjIGgbiHKCLGB9fuIJkb0o7IjcxmSOwI9aMYfffRDPqtIF1+KiUjO2y6m2pgO/EGcAqtgddYLZqCFdWQoY3Xbxti9ZPtdLZeYtqIWKrEHYWbfujJWZySM4dUAT8zEAAG5O20a1eLox0uYG1Hw+JiqDFeKZFza6CP25b6g/KOwcEYrKm0yS0a7SkXMOYvexjlPDmBfaM2tstvOG6VRvhUp6mSA4ZfdsGvox+A6bi94nJxuikVJx5Po6VaGihW0lB3X9dY+UcRxufPfPOmu7d5Nh3Ko0A8IYeGPaVWUlkEwzZX/AE5hLZR/+bHVT3bQXFpaITfLSO644+3gYVGMbSsfNRLWYD2XFxpY2PIxC04dR6iORJq7OnHHijWadDEnDLf3qX/q+hiB6heo9RA3+0fdPmVwGGxuILToZq1Qn+0Bqqor53vlJKsVRR8Cyx8IW/Ua+JMdB9jcxlopivfszjZT90FQdO4m8LmJ1ZqJuczVzmw1I1tttDJw/TPJQtmIZt7bEctIZuco8aJyxQUbT2OU2ZCVjL3mHz+sa1XEcxWKtNAt+UQOmYirG5dSfERKGNxlbNCNAXivHHkqsuX8cy+o3C7dnvhGnymBu4NzzO5h9xyemVGFmIawtYtqOXSBMmmWejZlIK3t3Hv746lPj6KfDzV3sXKKsaW4ZDZh8+490dKo6n3ktX2zAH94W+HsDWamWws2YFiNmHwgHxtBnBrrKCPoyEqQdNjGlJSf6FWNwSv2MNOOwI0eI0xBQoHSI3xBO+MY8wgfXfFFs1ixSqXBN4wUW0XsiMZYys9bDUR73y9YwCXGHLynQA3YWgRLmhEAO4AGkFZtaudgWUrf8Q+UD8TlygpYOpI6Ea/ONRrI5OIqe7xELHEKATLroGHzi02JdAPWBuJOZgAC3N/ugk2t3Q8VTJy6BRaCWGcPtOls4ZRZgoB5k23PLeKT0rBblWGvMEQwcJhsjWsyk3KMDY5diCNiP0hpyqNo2GClOpBbgrCnlly62bYA2174O8Szy1DUpMXTJmuCbqysCvZtqDfcHSI6KZdsx3MEeJsVSXJvMysgWzpftsrHLYDpYmOa25Wd/BKFHGIZMBpMhBcJY2Nm6DWF5iNcugubA72voCetob+H5uZO2gcKA1j8QA0b5RfM3Rx+NFOTZpiZBntkdxL0sqsQuw2tF6UlPk7SsT1Lt+8B5s9LmxAFzbba+nyiNq9R94RyyhKXtndCcI9pEeJU6/duPMwOSR1ufWLc6vTreCdBRI8jUm7tfTlbaLKThHZBxjkl9JY4aky5kxUEtdO0SdxbpHQ5E/8AhnzhHwfC0lP2HLTCPAAeENTPaVa+phoRS6JZZOT36Ofce29+jW+JfoYXpcq8MPHwtNli+uU/WFyVNtFvRzX9WwhR2Q5rXI1F77wYk4oeeoP9Whc+1DvjK1xGgJESlj5HVHMoqkO9PxCFCyxbcE2tYd0XsQwha2XMYsJcwL/A1y3tqc/5thCfgeHs5Dj4QdjuehHdDYJRO/wjbvPUwceFJ8mLkz8o8UIFXTzpTFJmdGHIk3/58oi+0OPvt6mOqTMOlVcoSpwOZfgcfEvnzt0jnvEWAzKOZkmi4YXR11V12uO8cxyitHODhWTPxt6mNhiM0f5jesQ5xF7CMGm1TlJC52VSx1AsBAdJWzK3pEH9qTvxtGf7XnfjPyhmwPgn3hZJ6zVcWNktfKR398AMXwSZTzTLcAHcag6G9vPSJxyQk6RSWLJFWUQsbWj3vV/CfX/iMGavRvUftFBNGwMP/sdmj7TPU85Sn0b/AJhAp5RmOqS1ZnY2UDckx1XgbhESLzCxLWs0xSQrncpL6oCBc8zAehorkO9XMUj4QbdwgG3DEtzmVQjHmosp/Mv6wWmAkxPIUjy5ftGaT7Kx+noQa9DIYhxlI36dxv0ML/HmJy50qRkKFrkNaxYBQLEEcjcjyh29sNIGopbA2YTAAPxgqzFT4WuI4srxOGJJ2NkzWqoYMM4Zlk3mTWylcy+7Ckk30JDHVesN3Dv2emBLZ5kw3GcpayncAX53jnsrEWQKRvLbMt9rH4l8D0h3o69ZqmYolqrg2VwTl65e8G+sez4Ph4fJTU2+S/XX+DzfJ8ieF/RVP9hasOHzv8SUoO1xLKn/ALYhm+z6kmymeUXTssVN+zflcEbXgSohsqqj3WGzW0BEg2J2BbQfWN/UP6fDxYxcG3f3F8byJZW00c8mez+oH30I6i/0gdV4TMpzdpygqb27X0gjhXF0yXYPMWYveGv62jpHAXF9FNd5c0ywzgACYoKnXUAsI8ZuS7O10laELDeKUYqiSgZp0zjn116Q3UNCfjc99uQhix/2WUM455Smnc6h5BsP9ux8o5vxL7Pa+QCUmNUyx+AtnA70J18oEZw6WhfkvbKftGkJnlzFILG6kAgnTUQqS5IVyJ2ZbbgDtX6GCowxFQe8vnNiSb3W5Ay/OBdfSlHIJv39fOKRmnoaeKUVyZrNCX7Ja3fE2E0XvZqodtzboN4pwa4XNnmP+GW3qf8A1FCS2wzg80vPdhooXLYbAKbIAPAGCeJ4okhczc/hX7zeA6d8CeFtEZj94i3l/wAmIcdw4F2mTXPlrYclEK5qOiig5W0eHH81WvLRFttmuT8o9i/EMyrkt76XL01DIStm6hTpe2/WFY7wRomOUiC2xY09MqJSFr22BFzyAOmbTkLw8cI006UXWSUmLqomqGy9SLjU/pCrg7ETLEGzdk+ehHmIeMN4oNBSrIQq5szHLumY8++OTyra4rZ2eKkrl0aDiKcoMwHVj7sdb3tqN7RQxKgV5hMwma/NgungIFYlxAZkxpmUgMRawsLaQxYfhktkDJOIDa2BuAdrfKI8PjX2LSmsj0znEeg4/BlUstnmSnlhbWzqRmJvoO/TnAo0Ewby3/2t+0ekeXQy+zCSrV4DrmvLmW6KQNz3WuPOOu19RawWwAHlCZ7LcC9zIepde3NJRL6ES1Op16t/4wUrq9s5H0hH2XgtF84lyMXqWt6NbzhVaeRrcee3gekXqWuvoysP9GdfVdflGGGHFsEk1ssS5+bsnMrKbMjWtdbaHTSxveOG8U8MzKKe0twStz7uZYhJi7gqdr2Oo5R26ksRcX8gV+oi3U0sqcnu56Cal75ZlmUHqL6g94goSSs+cF1FoL8N4jlcSmICuwALGwVj1PIEw/cW+y2U6mZQD3bi38JmJSZ1yFtUI7zYwoV/szrpcv3hlB+qy3V3Hig1PleOjBnlhmpw7IZManHixu/+KVHII35ZiH9Yn4ufLhUwc8spfPMtx9Y57g3EsylPu3UsoJBRiyMvcL7eYg7xdxJKqKJBJb765pZ0ZbDS45jvjp83zX5Kimuv++5Dx8PxXsRrxgNY3G8WqbDJk0XlqW/LqfSDOD+z2rqFZlQIFOU+9JQk9wtcjvjgs6KYW4O9p06mIlzmLyv5tcsdBPHCsLhQOerbg7EdRHIcV4JqqfV5YZfxIysP3ifhwe/SZTvuql5Ta9lhq0s9zKGIHVe+OfJii9jL8ocsfo5M0NMKCWWN2YEkMeWn7QlZ5bzCszVRsTYfMRaqwxULmJF10JNgBv8ASCmF4JLeW2YAhrgW5W5g9YWKjFnU740AajApY1Be29gR9bQPk1nuxMRRYPzJuwAG3nFnES1O5lNrb4WPNeUB2a5jq0+jj6GLAa3+Gyk2ync9+v1glSyUqQcwNxoTc79x5wAwSYbkZQba2690HMOxLXKbA+mojm8hatHb4tO0we3ChE0KxsrGyEWuSQTse4HxitXUhpXysVe+xHTwh1dfeFSDoFOtze9xYi3n6wE4j4fmTWRpYLH4egiWPO3JKTK5fHSi3BbF+imqJwLNlX4tR5bCGKkppE0MFqJKW1Idspa3IaRZmcJGThlSZg/j3lzRpoJaGxCP974rnwhEjoyY+XujnxZuCaqw6zSxmFw3Sx08Y9LnIBo9vC41gJaPWg8X7ZucVtR/2dCn8V1bAZgpAKtYubXU3GlusTP7Q67Wyyr/AK8uUEpvs3a3Zqm/1S1P0MCn4Bq5c6Wby50rOucpcMFBBPZbu6RtoFxHepqCJae8IL5FLchmygnTxhfBLsdOfLfx13ghjWJohtM7UxtRLU/CDtnPLwihSPfUgKN7D9YKCWJGKrJIzopW+XNlGYXO56wzyiCBa1uVtrRzfHEJCkMy20sNiN9Qd4O8I4zp7okmwut+nNe+24gkmN4EbBI1RgbRZSTGFNVl+ESpJHM+kbrJjcLGAVMRweRMW8yTLmXspMxFZiOQzEX+cJmMeyOlnKTIzU8zkFOaWel1bUeRhz4jqxKpWYEjKyklQGIF9Tbp1MLWH8XEkKHW5vlZ1sptsGsQRGuikY2hZwnA8WohkWnSdJU7y8mYi+4tZifzCNcSx6pYEe7nUxB7WZSGKW07R2N4d6Di+ygTVvv/ABJPaU67sh1HleKXEmOq0wDNZVUaBgCc+puD5RLI0lZbFHdHK8cqi6nPNZiNszXPpF3gwqFbskFbOzWNhkBG/IWJ9TB2s+xKbqiEnUlrNr3coIUXFKe7cIBLCrcXsqvsCvfcXiSyNRqi0sKlK+hDmzgWsSchYnskXsb6iGvAZVqdPCC9Tw1TGzy0Fm1sDoDobDpvtEkuiCgKosBGlkTWiKxtPYhcfSrGUeeohSh2x1kqan3WuVVbUciBv6wtYtgjSNb5kJsG7+hEdMHqmc+RbtEmETXl3dVVu46XF+XfF6sIeYCtkzWPPfntC8swj+v0iSbVkm+i/l0EUaT7Jxk49B+jqWScAWLDTw1jrGEYG80KcoUEaFtBqNwNzCtwdwvJp6dKusYKFGez6hSdVuvNrWssWq32vTWfJSS1Rf8AqTe1MP8AMEGi+BvHHLCpytHZ/cOEKfZY41p51NJalQmcZlMNbAXbMbsi7jsDzjjwjpEuumTXM2Y7PMvcsx1uNrdB3Qi45KC1EwDQFibdL6kep+cdVUjkjPk2U48IwI8IBQ+iZdejbOvrFwS77a+EIbz1QZnIAG5PLlB7A8fVAMkxGXmuYfLoYwoWreH1njtAK9iFmWGZb/WE+fSvJZpczRh02YHZh3R02QyzUDIbj6d0CeIcH9/KsP8AES5U9eqE9DBoMZnMMXbsr5mB9HVFJiFTZrixgjxLQTpVs8pwAN7Erv8AiGkAMPm5po7rmAE6dhWPrMAViJczl+Fj3dD3QTafMXTMRHPGaDGFcUmXZJt3Tkfvp4HmO4wAtDYKp+bH1je5bmb+MRUs1ZihpbBlPO+3cQdj3RMMo3YeQJgimqEg/wBa9x6iF3G8KeSrzaWUkwfEZLAEoQfil8yu903006QzmoQ/iPoI8s5ejeo/aA1YVKjl0miqshf7RIRmOe2dCNb3GUaAbEDuhFxOumTphaa2Z9FuNL5dBa0dq4g4elOwaXLvMdrMoVTe+793eYrUXs2kqwd17XQagesC1EaX1+zmOB06SnV6hZlh2lVLA35Fi2nlaHN8Zpp0tlH2rIgzEZKdgDf4iRa3jDHifAqzB2TY2tqNPUbQHo+Bp0v3gl37YCk8gt+1byvEm29tFYxj6ZHQTgJISROq5SgnX7PLm3N9SWDXv3CKeIY28mX/AP0M7FrgmUZbALcEMjE3B6dwghxBxMlIhlSSGcfER8Kdw6t3xz6qxVyS5N5jc97DoICjfoN07sZMHr/tUwiZKRKj3ZdWQFTMXmjL1tzj1U6W7eUhTexsdRtpFHhzH2EyWJ5DBdEmEdtGOwLblTqLRpxhhBlz2myx/DnAsCFuFc/Gt/u66jxjLUuPX2NPcVLv7kX/AMdWcTMW4VtQAfh6nu84qYhhwpQpyhi5VgW17KEEi3MH9Iq4dWT1YZLkZrkG+QsBpnG23WK2JYjMnPmmtmYdnkAANgANLb+sUjGfLb0TyTx8NRphfiLiqZWTSzkiWpPu5Y2UHmQN2PMxphMwZgIBqYuUkyzj+uUXWjjlsdKacFfLzINvKFbiiX/eC3JgD5jQ/SLlPXFp0hjzTXxIIMQcQVF1Ufi1v0K9PG8ZghpgUR4RgR68KXOvyRrBiRTLvlW/eqn9IE0w7XnBqQYBgrhNcJJ5Kh3sLAHrYQUbEUf/AA2Bv36+kLVY9k8TaKKmCChwuecCcQ4RpJ+syQob8cu8t/G6W+cUZGIOuznwOo+cXpOON95Qe8aGAEWcR9lDamlrJidFnAOPDONR6GE7iHAcRoU95OCPKuF94mVlBO2bYi/fHZJWLSzvdfEXHqIH8aMj4bWC6sPcsd+YsV08QIIDjNBx9USQQgl2JuezudusEpPtVnD4pSH1EJ9FQTJptLQse7YeJ2ENeE8DoLNUzCf5JX6uf0jOl2ZcmH8J9pTz3EtKR5jn7sslj/x5x0Shwua4BmKJdxqoOZx3E7D5xV4M+ySkyU+WWxtcWyk+e7GGsS+sScr6H2uyjJolTRV8TuT4nnEwkRtW10uQhea6oo5tYX8OphCxz2mswYUigKN583sqPy3gBSbG/FcVp6Zc051TS9j8R/Ku5jlvF/tImTQUlXkyzsP81x1P4RCrX8SMzs2YzZh/zZlzb8in6n0gE7lmLE3J1JOpJhlH7jaj+TarqS/cOn79Y0lr1jBMb8ooTb3ZeoJoyzFK5gygb2ykG4Ijasxef7oy2bMhFtd99PpG2EySQ9gT8I0662iHGBZbc81vSJtJyGTai9goTmGxI8zGsWZFKW10t84gmJYkHlFjnMyt4nlN2h4iIZcSyBqO7X01jAL9BMAmShvZQD3G5Ma4w10TuZx84pUhOdTfmD+8T1b3lqf53+YBjA9lSUuYgC5JIAA5kxmdLKsVO6kg+INos4W/8VbaXNtN9Ym4koWlz9fvKr6a7i31BjFUzqNALm8GJRgVh40gkhhBjWvm7DziurRFPn5mJ/rSI3qFUXYgDqYxi6HiQNCtiHGkqXovbb0HrAhuLJ0+4UZR/LsPFjAboeMXJ0PNTikuX8Ta9BqYDY1jQmK0oqMrAZgdzrcDTwgDRHMwvvzvEuJUwDk2texJ1JJ/DblrEubs6FhSVmUmWFhYAcgLD0EWJc28CjPC7ny5wWw7BKmcvvAokyRvOnkJLA7i2/leDVims6Zl1Jt8jBXCuMK0KRJOZBvMnDsS+/M1hAKqxWip/gvXTh95rpTKe4fFM+QhexbHp1Sf4r9kbIoCyl/Kg08zBUANr9hvGuIlds0yY1ZN6klZCH+Xm/lYQt1eIPN+NrgbAaKv5VGgiC8RtFEgN6MExqYyIwojEjHOJSukYyRI66QRWOns+p7y5x/nQeikwt8ZC0/L0LH1MPXs1pf7q56zT8lUfrCZxlKzVRJ6sP8AuhF/Iz/iAg4AiCZMJNzvElUtm+kQiKCN+jZTEko7jqCPWI1ianlhmK8yND0YaiCKYphZjcciPOLNUh9yo/mJtztlAvGkuexOXIGe1tjm87bwVWlExhdGTKuubbsi5B6d0YVgWimWdSOoh5w/g6dPlrNWbLIa51NyupGWEGU2oI5EH5wYl47NllxLchSxYC/W0YomdQpmCqCxA8dIgqeIEsQl3b+Uaeu0Kz1TOe1cjpyi1IxWTKW8xgbbS1ILN422EIUGigCiUZs4ZV3APQczb6Ql49izT307KDRVHTqe8xHinFH2g9pgFHwoNh+5iGRTO/wjTrCtpdjxjf5ANbJOYxaoqzKgVVJYEkdL2teDb8PrfNOcL3XAvEczFqeVoi5yOn7wLvSRRQcHbdEuF57C47XcPSC8zBsoBrJ600vft3aafyoO0fkIVaji2cbiVaUOqfH/ALzr6QHmTSxzMST1JJJ8zGUEF5fSHWZxjSUulDTe9cf/AGKuza9UkDsj/VeFzGOIqirbNUTWmnkDoq9yoOyo8BAyMiHJW32bgx6MCMxhjEaGLMumLRaTCzzgGoHy5JN/CMrLsIMilsrEclP6QJLXjMKpEbHWJG2iJxrEko3gkG7Ou+zaiH2BSecyYfmB+kKXtXoll1Ul1Fg6kseWZWt62hlwnimTh+G03vAWd1eYEW18pY9onkDHNOKeKZ1bMDTeyq392g2QH6nbWAlsD6B1bPVttbc4qRIshiCQNBvGkUJnhGbRgRsq3jGLVNX5TcrmOwYEhvXnBuhme8lup7KlWNhqSLfExOvSF4S7DXS36wUwvErBlUWB3O7EWOhPTbSA2FQt09AukC51D/DezW3AJsSPrE+I0hlzGQ8jv1HIxVmSzci3Mw20qU8+XLZxNEwKEfVbF1J1Fze1ssEKQAly5kzbMfEm0F6LhFzq5yj0+Zj03ipJelPKH55mp8hygRW4xOnf4jk92w9BE6k/wXuEfyMJm0dPsfeOPw6/OKNVxdMOktRLX1PrC+I2EFQSM8snpaJZ1Sz6sxPiYjvGIyBBJmY2jAEWaahdzZQTAGSIIklSi2gFzDjg/s9Z7GZtppDvhnBcqXso0jBtI5hh/C02ZuLCGCl4PCjXeOiphyrsIH1o0No1A5iRMwpVOggfUyzrDDWTApNyOcJ9XiRYkLtr/XdGHvRNPqQJTi24tca9IAA+QgsVtKa+5t9YHCML2RqReJaWXd7HbWNFESLLN7qB52/WML2XwxdPezfhACKP5U0VR3afOAk3M5uefLkO6CtTNHu0l6m3aJvpfuil9qypew1OnfbnCxvseSXTNHJJWWNyQD5naMYzTCXOYDY2I8CP/cS4FTl5uY6hbk+J0EW+JpAsjjfVT9R+sNe6J8fpbAd43TYxovhFumXQ9gH/AHdR0hmxYpt6PTx8VuYU/OLOE09mu3kDuSAbEjkIxUXF7kKMoFhof3iWgYKrMB2bHU7sbaD5xO9aOlwrJchipPgXwiW0U6CY5lIeybqOZBibM34R/u/4hBrvYkRmMRmOg4z0ZEeAiRJUAZGgEWKekZjoInp6UQwYdTAWgDpGuEcLZiC0PGFYEiW0EDqRwLQbpqqMZsYZCARI07WKCVGka/aNYIhZmzYXMaxRZasSf3jbFseC3VdW+kKFTd7s5uT6CAFA2rq2nMeQioJAUHrBA2EUZzbwByGceyfKKdotTT2T4/pFVWjGNFEME3BQaZQNJt8/nawX0ijhFHdsx2X5mJsVxrdZZ8W/aMLQvTgQTn0I0tFd5hJ1/wCAIvTcNbe97xhMHmHbKfOGEaYUwyaqy1A56nvPfFLHpzFgPugXHeecS2yKMxt+/dAurqc7X5DQQi7KSf00Q3iaVMFjcnyiG0bKh6GKEk2uizPm9B01Ovy2jelBZW15G5OwGkQzZfU2203PpF6kFpTdnf1Y/oIR6RZJykxgwZwZCWvYAjXfQxcKd5gZgMy8sgkXDHb7t7G0EwIRlVVaECMiPRssVOVEiLFmWIgWJVgDouyTBaknwDRou07mAMMsmq2gpS1MLAc6RYnVzItx84IKHP8AtAKt2OUfXwEBK3iEm4Xsjr94/tC1Mrna5Y3Pf+kR+8MYUJGriCbUaRTzxo7mAE2mTYqTXjZjFeaYwxrNfT+ukRSJdzvYcz0EeMRv8WXl9fGMCy5PriwyJ2UHPmYgaVppGJcTCFsdI1MiZ1tEU0zV2J8oLVB19I0EMLxAfuHI7SuTe9yOXiREM2WRuCPG8Nso6WgFxB8a/l/UwUxJRpWCxEksjmYjjZGN4YRPZcndwsL7nTlHvf8A8MgG5J1PK3QRXqG38f0g1w3TKysWANjpfUeNoSqRbk5SaJOF0YK5IsrWsTzI0NoN6Rq0YvCt2UiqVH//2Q=="/>
          <p:cNvSpPr>
            <a:spLocks noChangeAspect="1" noChangeArrowheads="1"/>
          </p:cNvSpPr>
          <p:nvPr/>
        </p:nvSpPr>
        <p:spPr bwMode="auto">
          <a:xfrm>
            <a:off x="63500" y="-1017588"/>
            <a:ext cx="2095500" cy="2095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data:image/jpeg;base64,/9j/4AAQSkZJRgABAQAAAQABAAD/2wCEAAkGBhQSERQUEhQVFBQVFxUVFxYUGBQXFBQUFBUVFBUUFBYXHSYeGBkjGRQUHy8gIycpLCwsFR4xNTAqNSYrLCkBCQoKDgwOGg8PGiwcHyQsKSkpLCwqKSwpLCwpLCwsLCkpLCksLCksLCwpLCwsKSksLCwsLCwsLCkpLCkpKSwsLP/AABEIANwA3AMBIgACEQEDEQH/xAAcAAACAgMBAQAAAAAAAAAAAAAFBgMEAQIHAAj/xABCEAACAAQEAwUFBgMHBAMBAAABAgADBBEFEiExBkFRImFxgZEHEzKhsRRCUnLB0SNi8BUkM0OCkuFTorLxFkRjNP/EABkBAAMBAQEAAAAAAAAAAAAAAAECAwAEBf/EACgRAAICAgICAQQBBQAAAAAAAAABAhEDIRIxBEETIlFhcTIFFJGh8P/aAAwDAQACEQMRAD8AILhQ6RJ/ZI6QaSRE3uIijqFOownugBi+FaHSOgVUiAGKyNIxjlT06rOAO8U6mVYmC2Iy/wC+AeH0ipiEvtGNYtaBwWOs+ztLUS97P9Y5XljrnAUu1DK7yx/7o0mZKg8FhY404S+2NLPvMmRSLWve5veGsCDeG4NLmSgzgkknnbQbQm/RpNJbOHv7LX5Tl81P7xXf2YzuUyWf9wjtOK4KiAFbjX9IAPCfNLo0YwltHL39m9SNmlnzP7RXfgCqHJD4NHVGj0qXmYL1IHrDfLIPxROSPwRVj/LB8GERNwjVD/KPqP3jvx4VX8begiJ+FB/1D6CB87J1A4C3DVSN5L+ggvwfhc2XUgvLZRlbUjS8dcncN22e/iLQHq6YoSDry0gfOpaGhGN6KjRGwiZojaAXIWiJomaI2EYxH7onYRE8o9DBWhHZPjEkwQ1C2L7IekRNBxxA2vG0GjWUGMaXgjSygV1ESfZh0Eag2dQQRKTEAeMPNihMhqmhexWZoYKVtRCvjNZoYDYyEipN64f1yiDE17Ub0z5qu/cfpGcSGsYC9gsiOwcEL/cZPg3/AJGORER2Lg9bUUj8v1JjMwYENGEj+7p5/WFkQy4ULSF8/rARHL0UsY2HifpCg+5htxhtB5/SFBzHMu2Uw/xNGixhK3nyh/MIrMYtYAwNTK8b+gMFlZdMf1kRDPk2jWvx2RTIHqJqSlOgLkC56AbmM/bFmKHRgysLhlIII8RFJKNHADqhIUMb+M+MONQYSscm/wAQ+Jjlj/M6MXZQMRtG5MUq7FZUr/EmKp6E6+gjpOgmaNGER01fLm/4bq3gdfMbxI0ajFyjXsxtNjNKOwI1mGHQjIGgbiHKCLGB9fuIJkb0o7IjcxmSOwI9aMYfffRDPqtIF1+KiUjO2y6m2pgO/EGcAqtgddYLZqCFdWQoY3Xbxti9ZPtdLZeYtqIWKrEHYWbfujJWZySM4dUAT8zEAAG5O20a1eLox0uYG1Hw+JiqDFeKZFza6CP25b6g/KOwcEYrKm0yS0a7SkXMOYvexjlPDmBfaM2tstvOG6VRvhUp6mSA4ZfdsGvox+A6bi94nJxuikVJx5Po6VaGihW0lB3X9dY+UcRxufPfPOmu7d5Nh3Ko0A8IYeGPaVWUlkEwzZX/AE5hLZR/+bHVT3bQXFpaITfLSO644+3gYVGMbSsfNRLWYD2XFxpY2PIxC04dR6iORJq7OnHHijWadDEnDLf3qX/q+hiB6heo9RA3+0fdPmVwGGxuILToZq1Qn+0Bqqor53vlJKsVRR8Cyx8IW/Ua+JMdB9jcxlopivfszjZT90FQdO4m8LmJ1ZqJuczVzmw1I1tttDJw/TPJQtmIZt7bEctIZuco8aJyxQUbT2OU2ZCVjL3mHz+sa1XEcxWKtNAt+UQOmYirG5dSfERKGNxlbNCNAXivHHkqsuX8cy+o3C7dnvhGnymBu4NzzO5h9xyemVGFmIawtYtqOXSBMmmWejZlIK3t3Hv746lPj6KfDzV3sXKKsaW4ZDZh8+490dKo6n3ktX2zAH94W+HsDWamWws2YFiNmHwgHxtBnBrrKCPoyEqQdNjGlJSf6FWNwSv2MNOOwI0eI0xBQoHSI3xBO+MY8wgfXfFFs1ixSqXBN4wUW0XsiMZYys9bDUR73y9YwCXGHLynQA3YWgRLmhEAO4AGkFZtaudgWUrf8Q+UD8TlygpYOpI6Ea/ONRrI5OIqe7xELHEKATLroGHzi02JdAPWBuJOZgAC3N/ugk2t3Q8VTJy6BRaCWGcPtOls4ZRZgoB5k23PLeKT0rBblWGvMEQwcJhsjWsyk3KMDY5diCNiP0hpyqNo2GClOpBbgrCnlly62bYA2174O8Szy1DUpMXTJmuCbqysCvZtqDfcHSI6KZdsx3MEeJsVSXJvMysgWzpftsrHLYDpYmOa25Wd/BKFHGIZMBpMhBcJY2Nm6DWF5iNcugubA72voCetob+H5uZO2gcKA1j8QA0b5RfM3Rx+NFOTZpiZBntkdxL0sqsQuw2tF6UlPk7SsT1Lt+8B5s9LmxAFzbba+nyiNq9R94RyyhKXtndCcI9pEeJU6/duPMwOSR1ufWLc6vTreCdBRI8jUm7tfTlbaLKThHZBxjkl9JY4aky5kxUEtdO0SdxbpHQ5E/8AhnzhHwfC0lP2HLTCPAAeENTPaVa+phoRS6JZZOT36Ofce29+jW+JfoYXpcq8MPHwtNli+uU/WFyVNtFvRzX9WwhR2Q5rXI1F77wYk4oeeoP9Whc+1DvjK1xGgJESlj5HVHMoqkO9PxCFCyxbcE2tYd0XsQwha2XMYsJcwL/A1y3tqc/5thCfgeHs5Dj4QdjuehHdDYJRO/wjbvPUwceFJ8mLkz8o8UIFXTzpTFJmdGHIk3/58oi+0OPvt6mOqTMOlVcoSpwOZfgcfEvnzt0jnvEWAzKOZkmi4YXR11V12uO8cxyitHODhWTPxt6mNhiM0f5jesQ5xF7CMGm1TlJC52VSx1AsBAdJWzK3pEH9qTvxtGf7XnfjPyhmwPgn3hZJ6zVcWNktfKR398AMXwSZTzTLcAHcag6G9vPSJxyQk6RSWLJFWUQsbWj3vV/CfX/iMGavRvUftFBNGwMP/sdmj7TPU85Sn0b/AJhAp5RmOqS1ZnY2UDckx1XgbhESLzCxLWs0xSQrncpL6oCBc8zAehorkO9XMUj4QbdwgG3DEtzmVQjHmosp/Mv6wWmAkxPIUjy5ftGaT7Kx+noQa9DIYhxlI36dxv0ML/HmJy50qRkKFrkNaxYBQLEEcjcjyh29sNIGopbA2YTAAPxgqzFT4WuI4srxOGJJ2NkzWqoYMM4Zlk3mTWylcy+7Ckk30JDHVesN3Dv2emBLZ5kw3GcpayncAX53jnsrEWQKRvLbMt9rH4l8D0h3o69ZqmYolqrg2VwTl65e8G+sez4Ph4fJTU2+S/XX+DzfJ8ieF/RVP9hasOHzv8SUoO1xLKn/ALYhm+z6kmymeUXTssVN+zflcEbXgSohsqqj3WGzW0BEg2J2BbQfWN/UP6fDxYxcG3f3F8byJZW00c8mez+oH30I6i/0gdV4TMpzdpygqb27X0gjhXF0yXYPMWYveGv62jpHAXF9FNd5c0ywzgACYoKnXUAsI8ZuS7O10laELDeKUYqiSgZp0zjn116Q3UNCfjc99uQhix/2WUM455Smnc6h5BsP9ux8o5vxL7Pa+QCUmNUyx+AtnA70J18oEZw6WhfkvbKftGkJnlzFILG6kAgnTUQqS5IVyJ2ZbbgDtX6GCowxFQe8vnNiSb3W5Ay/OBdfSlHIJv39fOKRmnoaeKUVyZrNCX7Ja3fE2E0XvZqodtzboN4pwa4XNnmP+GW3qf8A1FCS2wzg80vPdhooXLYbAKbIAPAGCeJ4okhczc/hX7zeA6d8CeFtEZj94i3l/wAmIcdw4F2mTXPlrYclEK5qOiig5W0eHH81WvLRFttmuT8o9i/EMyrkt76XL01DIStm6hTpe2/WFY7wRomOUiC2xY09MqJSFr22BFzyAOmbTkLw8cI006UXWSUmLqomqGy9SLjU/pCrg7ETLEGzdk+ehHmIeMN4oNBSrIQq5szHLumY8++OTyra4rZ2eKkrl0aDiKcoMwHVj7sdb3tqN7RQxKgV5hMwma/NgungIFYlxAZkxpmUgMRawsLaQxYfhktkDJOIDa2BuAdrfKI8PjX2LSmsj0znEeg4/BlUstnmSnlhbWzqRmJvoO/TnAo0Ewby3/2t+0ekeXQy+zCSrV4DrmvLmW6KQNz3WuPOOu19RawWwAHlCZ7LcC9zIepde3NJRL6ES1Op16t/4wUrq9s5H0hH2XgtF84lyMXqWt6NbzhVaeRrcee3gekXqWuvoysP9GdfVdflGGGHFsEk1ssS5+bsnMrKbMjWtdbaHTSxveOG8U8MzKKe0twStz7uZYhJi7gqdr2Oo5R26ksRcX8gV+oi3U0sqcnu56Cal75ZlmUHqL6g94goSSs+cF1FoL8N4jlcSmICuwALGwVj1PIEw/cW+y2U6mZQD3bi38JmJSZ1yFtUI7zYwoV/szrpcv3hlB+qy3V3Hig1PleOjBnlhmpw7IZManHixu/+KVHII35ZiH9Yn4ufLhUwc8spfPMtx9Y57g3EsylPu3UsoJBRiyMvcL7eYg7xdxJKqKJBJb765pZ0ZbDS45jvjp83zX5Kimuv++5Dx8PxXsRrxgNY3G8WqbDJk0XlqW/LqfSDOD+z2rqFZlQIFOU+9JQk9wtcjvjgs6KYW4O9p06mIlzmLyv5tcsdBPHCsLhQOerbg7EdRHIcV4JqqfV5YZfxIysP3ifhwe/SZTvuql5Ta9lhq0s9zKGIHVe+OfJii9jL8ocsfo5M0NMKCWWN2YEkMeWn7QlZ5bzCszVRsTYfMRaqwxULmJF10JNgBv8ASCmF4JLeW2YAhrgW5W5g9YWKjFnU740AajApY1Be29gR9bQPk1nuxMRRYPzJuwAG3nFnES1O5lNrb4WPNeUB2a5jq0+jj6GLAa3+Gyk2ync9+v1glSyUqQcwNxoTc79x5wAwSYbkZQba2690HMOxLXKbA+mojm8hatHb4tO0we3ChE0KxsrGyEWuSQTse4HxitXUhpXysVe+xHTwh1dfeFSDoFOtze9xYi3n6wE4j4fmTWRpYLH4egiWPO3JKTK5fHSi3BbF+imqJwLNlX4tR5bCGKkppE0MFqJKW1Idspa3IaRZmcJGThlSZg/j3lzRpoJaGxCP974rnwhEjoyY+XujnxZuCaqw6zSxmFw3Sx08Y9LnIBo9vC41gJaPWg8X7ZucVtR/2dCn8V1bAZgpAKtYubXU3GlusTP7Q67Wyyr/AK8uUEpvs3a3Zqm/1S1P0MCn4Bq5c6Wby50rOucpcMFBBPZbu6RtoFxHepqCJae8IL5FLchmygnTxhfBLsdOfLfx13ghjWJohtM7UxtRLU/CDtnPLwihSPfUgKN7D9YKCWJGKrJIzopW+XNlGYXO56wzyiCBa1uVtrRzfHEJCkMy20sNiN9Qd4O8I4zp7okmwut+nNe+24gkmN4EbBI1RgbRZSTGFNVl+ESpJHM+kbrJjcLGAVMRweRMW8yTLmXspMxFZiOQzEX+cJmMeyOlnKTIzU8zkFOaWel1bUeRhz4jqxKpWYEjKyklQGIF9Tbp1MLWH8XEkKHW5vlZ1sptsGsQRGuikY2hZwnA8WohkWnSdJU7y8mYi+4tZifzCNcSx6pYEe7nUxB7WZSGKW07R2N4d6Di+ygTVvv/ABJPaU67sh1HleKXEmOq0wDNZVUaBgCc+puD5RLI0lZbFHdHK8cqi6nPNZiNszXPpF3gwqFbskFbOzWNhkBG/IWJ9TB2s+xKbqiEnUlrNr3coIUXFKe7cIBLCrcXsqvsCvfcXiSyNRqi0sKlK+hDmzgWsSchYnskXsb6iGvAZVqdPCC9Tw1TGzy0Fm1sDoDobDpvtEkuiCgKosBGlkTWiKxtPYhcfSrGUeeohSh2x1kqan3WuVVbUciBv6wtYtgjSNb5kJsG7+hEdMHqmc+RbtEmETXl3dVVu46XF+XfF6sIeYCtkzWPPfntC8swj+v0iSbVkm+i/l0EUaT7Jxk49B+jqWScAWLDTw1jrGEYG80KcoUEaFtBqNwNzCtwdwvJp6dKusYKFGez6hSdVuvNrWssWq32vTWfJSS1Rf8AqTe1MP8AMEGi+BvHHLCpytHZ/cOEKfZY41p51NJalQmcZlMNbAXbMbsi7jsDzjjwjpEuumTXM2Y7PMvcsx1uNrdB3Qi45KC1EwDQFibdL6kep+cdVUjkjPk2U48IwI8IBQ+iZdejbOvrFwS77a+EIbz1QZnIAG5PLlB7A8fVAMkxGXmuYfLoYwoWreH1njtAK9iFmWGZb/WE+fSvJZpczRh02YHZh3R02QyzUDIbj6d0CeIcH9/KsP8AES5U9eqE9DBoMZnMMXbsr5mB9HVFJiFTZrixgjxLQTpVs8pwAN7Erv8AiGkAMPm5po7rmAE6dhWPrMAViJczl+Fj3dD3QTafMXTMRHPGaDGFcUmXZJt3Tkfvp4HmO4wAtDYKp+bH1je5bmb+MRUs1ZihpbBlPO+3cQdj3RMMo3YeQJgimqEg/wBa9x6iF3G8KeSrzaWUkwfEZLAEoQfil8yu903006QzmoQ/iPoI8s5ejeo/aA1YVKjl0miqshf7RIRmOe2dCNb3GUaAbEDuhFxOumTphaa2Z9FuNL5dBa0dq4g4elOwaXLvMdrMoVTe+793eYrUXs2kqwd17XQagesC1EaX1+zmOB06SnV6hZlh2lVLA35Fi2nlaHN8Zpp0tlH2rIgzEZKdgDf4iRa3jDHifAqzB2TY2tqNPUbQHo+Bp0v3gl37YCk8gt+1byvEm29tFYxj6ZHQTgJISROq5SgnX7PLm3N9SWDXv3CKeIY28mX/AP0M7FrgmUZbALcEMjE3B6dwghxBxMlIhlSSGcfER8Kdw6t3xz6qxVyS5N5jc97DoICjfoN07sZMHr/tUwiZKRKj3ZdWQFTMXmjL1tzj1U6W7eUhTexsdRtpFHhzH2EyWJ5DBdEmEdtGOwLblTqLRpxhhBlz2myx/DnAsCFuFc/Gt/u66jxjLUuPX2NPcVLv7kX/AMdWcTMW4VtQAfh6nu84qYhhwpQpyhi5VgW17KEEi3MH9Iq4dWT1YZLkZrkG+QsBpnG23WK2JYjMnPmmtmYdnkAANgANLb+sUjGfLb0TyTx8NRphfiLiqZWTSzkiWpPu5Y2UHmQN2PMxphMwZgIBqYuUkyzj+uUXWjjlsdKacFfLzINvKFbiiX/eC3JgD5jQ/SLlPXFp0hjzTXxIIMQcQVF1Ufi1v0K9PG8ZghpgUR4RgR68KXOvyRrBiRTLvlW/eqn9IE0w7XnBqQYBgrhNcJJ5Kh3sLAHrYQUbEUf/AA2Bv36+kLVY9k8TaKKmCChwuecCcQ4RpJ+syQob8cu8t/G6W+cUZGIOuznwOo+cXpOON95Qe8aGAEWcR9lDamlrJidFnAOPDONR6GE7iHAcRoU95OCPKuF94mVlBO2bYi/fHZJWLSzvdfEXHqIH8aMj4bWC6sPcsd+YsV08QIIDjNBx9USQQgl2JuezudusEpPtVnD4pSH1EJ9FQTJptLQse7YeJ2ENeE8DoLNUzCf5JX6uf0jOl2ZcmH8J9pTz3EtKR5jn7sslj/x5x0Shwua4BmKJdxqoOZx3E7D5xV4M+ySkyU+WWxtcWyk+e7GGsS+sScr6H2uyjJolTRV8TuT4nnEwkRtW10uQhea6oo5tYX8OphCxz2mswYUigKN583sqPy3gBSbG/FcVp6Zc051TS9j8R/Ku5jlvF/tImTQUlXkyzsP81x1P4RCrX8SMzs2YzZh/zZlzb8in6n0gE7lmLE3J1JOpJhlH7jaj+TarqS/cOn79Y0lr1jBMb8ooTb3ZeoJoyzFK5gygb2ykG4Ijasxef7oy2bMhFtd99PpG2EySQ9gT8I0662iHGBZbc81vSJtJyGTai9goTmGxI8zGsWZFKW10t84gmJYkHlFjnMyt4nlN2h4iIZcSyBqO7X01jAL9BMAmShvZQD3G5Ma4w10TuZx84pUhOdTfmD+8T1b3lqf53+YBjA9lSUuYgC5JIAA5kxmdLKsVO6kg+INos4W/8VbaXNtN9Ym4koWlz9fvKr6a7i31BjFUzqNALm8GJRgVh40gkhhBjWvm7DziurRFPn5mJ/rSI3qFUXYgDqYxi6HiQNCtiHGkqXovbb0HrAhuLJ0+4UZR/LsPFjAboeMXJ0PNTikuX8Ta9BqYDY1jQmK0oqMrAZgdzrcDTwgDRHMwvvzvEuJUwDk2texJ1JJ/DblrEubs6FhSVmUmWFhYAcgLD0EWJc28CjPC7ny5wWw7BKmcvvAokyRvOnkJLA7i2/leDVims6Zl1Jt8jBXCuMK0KRJOZBvMnDsS+/M1hAKqxWip/gvXTh95rpTKe4fFM+QhexbHp1Sf4r9kbIoCyl/Kg08zBUANr9hvGuIlds0yY1ZN6klZCH+Xm/lYQt1eIPN+NrgbAaKv5VGgiC8RtFEgN6MExqYyIwojEjHOJSukYyRI66QRWOns+p7y5x/nQeikwt8ZC0/L0LH1MPXs1pf7q56zT8lUfrCZxlKzVRJ6sP8AuhF/Iz/iAg4AiCZMJNzvElUtm+kQiKCN+jZTEko7jqCPWI1ianlhmK8yND0YaiCKYphZjcciPOLNUh9yo/mJtztlAvGkuexOXIGe1tjm87bwVWlExhdGTKuubbsi5B6d0YVgWimWdSOoh5w/g6dPlrNWbLIa51NyupGWEGU2oI5EH5wYl47NllxLchSxYC/W0YomdQpmCqCxA8dIgqeIEsQl3b+Uaeu0Kz1TOe1cjpyi1IxWTKW8xgbbS1ILN422EIUGigCiUZs4ZV3APQczb6Ql49izT307KDRVHTqe8xHinFH2g9pgFHwoNh+5iGRTO/wjTrCtpdjxjf5ANbJOYxaoqzKgVVJYEkdL2teDb8PrfNOcL3XAvEczFqeVoi5yOn7wLvSRRQcHbdEuF57C47XcPSC8zBsoBrJ600vft3aafyoO0fkIVaji2cbiVaUOqfH/ALzr6QHmTSxzMST1JJJ8zGUEF5fSHWZxjSUulDTe9cf/AGKuza9UkDsj/VeFzGOIqirbNUTWmnkDoq9yoOyo8BAyMiHJW32bgx6MCMxhjEaGLMumLRaTCzzgGoHy5JN/CMrLsIMilsrEclP6QJLXjMKpEbHWJG2iJxrEko3gkG7Ou+zaiH2BSecyYfmB+kKXtXoll1Ul1Fg6kseWZWt62hlwnimTh+G03vAWd1eYEW18pY9onkDHNOKeKZ1bMDTeyq392g2QH6nbWAlsD6B1bPVttbc4qRIshiCQNBvGkUJnhGbRgRsq3jGLVNX5TcrmOwYEhvXnBuhme8lup7KlWNhqSLfExOvSF4S7DXS36wUwvErBlUWB3O7EWOhPTbSA2FQt09AukC51D/DezW3AJsSPrE+I0hlzGQ8jv1HIxVmSzci3Mw20qU8+XLZxNEwKEfVbF1J1Fze1ssEKQAly5kzbMfEm0F6LhFzq5yj0+Zj03ipJelPKH55mp8hygRW4xOnf4jk92w9BE6k/wXuEfyMJm0dPsfeOPw6/OKNVxdMOktRLX1PrC+I2EFQSM8snpaJZ1Sz6sxPiYjvGIyBBJmY2jAEWaahdzZQTAGSIIklSi2gFzDjg/s9Z7GZtppDvhnBcqXso0jBtI5hh/C02ZuLCGCl4PCjXeOiphyrsIH1o0No1A5iRMwpVOggfUyzrDDWTApNyOcJ9XiRYkLtr/XdGHvRNPqQJTi24tca9IAA+QgsVtKa+5t9YHCML2RqReJaWXd7HbWNFESLLN7qB52/WML2XwxdPezfhACKP5U0VR3afOAk3M5uefLkO6CtTNHu0l6m3aJvpfuil9qypew1OnfbnCxvseSXTNHJJWWNyQD5naMYzTCXOYDY2I8CP/cS4FTl5uY6hbk+J0EW+JpAsjjfVT9R+sNe6J8fpbAd43TYxovhFumXQ9gH/AHdR0hmxYpt6PTx8VuYU/OLOE09mu3kDuSAbEjkIxUXF7kKMoFhof3iWgYKrMB2bHU7sbaD5xO9aOlwrJchipPgXwiW0U6CY5lIeybqOZBibM34R/u/4hBrvYkRmMRmOg4z0ZEeAiRJUAZGgEWKekZjoInp6UQwYdTAWgDpGuEcLZiC0PGFYEiW0EDqRwLQbpqqMZsYZCARI07WKCVGka/aNYIhZmzYXMaxRZasSf3jbFseC3VdW+kKFTd7s5uT6CAFA2rq2nMeQioJAUHrBA2EUZzbwByGceyfKKdotTT2T4/pFVWjGNFEME3BQaZQNJt8/nawX0ijhFHdsx2X5mJsVxrdZZ8W/aMLQvTgQTn0I0tFd5hJ1/wCAIvTcNbe97xhMHmHbKfOGEaYUwyaqy1A56nvPfFLHpzFgPugXHeecS2yKMxt+/dAurqc7X5DQQi7KSf00Q3iaVMFjcnyiG0bKh6GKEk2uizPm9B01Ovy2jelBZW15G5OwGkQzZfU2203PpF6kFpTdnf1Y/oIR6RZJykxgwZwZCWvYAjXfQxcKd5gZgMy8sgkXDHb7t7G0EwIRlVVaECMiPRssVOVEiLFmWIgWJVgDouyTBaknwDRou07mAMMsmq2gpS1MLAc6RYnVzItx84IKHP8AtAKt2OUfXwEBK3iEm4Xsjr94/tC1Mrna5Y3Pf+kR+8MYUJGriCbUaRTzxo7mAE2mTYqTXjZjFeaYwxrNfT+ukRSJdzvYcz0EeMRv8WXl9fGMCy5PriwyJ2UHPmYgaVppGJcTCFsdI1MiZ1tEU0zV2J8oLVB19I0EMLxAfuHI7SuTe9yOXiREM2WRuCPG8Nso6WgFxB8a/l/UwUxJRpWCxEksjmYjjZGN4YRPZcndwsL7nTlHvf8A8MgG5J1PK3QRXqG38f0g1w3TKysWANjpfUeNoSqRbk5SaJOF0YK5IsrWsTzI0NoN6Rq0YvCt2UiqVH//2Q=="/>
          <p:cNvSpPr>
            <a:spLocks noChangeAspect="1" noChangeArrowheads="1"/>
          </p:cNvSpPr>
          <p:nvPr/>
        </p:nvSpPr>
        <p:spPr bwMode="auto">
          <a:xfrm>
            <a:off x="63500" y="-1017588"/>
            <a:ext cx="2095500" cy="2095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0" name="AutoShape 8" descr="data:image/jpeg;base64,/9j/4AAQSkZJRgABAQAAAQABAAD/2wCEAAkGBhQSERQUEhQVFBQVFxUVFxYUGBQXFBQUFBUVFBUUFBYXHSYeGBkjGRQUHy8gIycpLCwsFR4xNTAqNSYrLCkBCQoKDgwOGg8PGiwcHyQsKSkpLCwqKSwpLCwpLCwsLCkpLCksLCksLCwpLCwsKSksLCwsLCwsLCkpLCkpKSwsLP/AABEIANwA3AMBIgACEQEDEQH/xAAcAAACAgMBAQAAAAAAAAAAAAAFBgMEAQIHAAj/xABCEAACAAQEAwUFBgMHBAMBAAABAgADBBEFEiExBkFRImFxgZEHEzKhsRRCUnLB0SNi8BUkM0OCkuFTorLxFkRjNP/EABkBAAMBAQEAAAAAAAAAAAAAAAECAwAEBf/EACgRAAICAgICAQQBBQAAAAAAAAABAhEDIRIxBEETIlFhcTIFFJGh8P/aAAwDAQACEQMRAD8AILhQ6RJ/ZI6QaSRE3uIijqFOownugBi+FaHSOgVUiAGKyNIxjlT06rOAO8U6mVYmC2Iy/wC+AeH0ipiEvtGNYtaBwWOs+ztLUS97P9Y5XljrnAUu1DK7yx/7o0mZKg8FhY404S+2NLPvMmRSLWve5veGsCDeG4NLmSgzgkknnbQbQm/RpNJbOHv7LX5Tl81P7xXf2YzuUyWf9wjtOK4KiAFbjX9IAPCfNLo0YwltHL39m9SNmlnzP7RXfgCqHJD4NHVGj0qXmYL1IHrDfLIPxROSPwRVj/LB8GERNwjVD/KPqP3jvx4VX8begiJ+FB/1D6CB87J1A4C3DVSN5L+ggvwfhc2XUgvLZRlbUjS8dcncN22e/iLQHq6YoSDry0gfOpaGhGN6KjRGwiZojaAXIWiJomaI2EYxH7onYRE8o9DBWhHZPjEkwQ1C2L7IekRNBxxA2vG0GjWUGMaXgjSygV1ESfZh0Eag2dQQRKTEAeMPNihMhqmhexWZoYKVtRCvjNZoYDYyEipN64f1yiDE17Ub0z5qu/cfpGcSGsYC9gsiOwcEL/cZPg3/AJGORER2Lg9bUUj8v1JjMwYENGEj+7p5/WFkQy4ULSF8/rARHL0UsY2HifpCg+5htxhtB5/SFBzHMu2Uw/xNGixhK3nyh/MIrMYtYAwNTK8b+gMFlZdMf1kRDPk2jWvx2RTIHqJqSlOgLkC56AbmM/bFmKHRgysLhlIII8RFJKNHADqhIUMb+M+MONQYSscm/wAQ+Jjlj/M6MXZQMRtG5MUq7FZUr/EmKp6E6+gjpOgmaNGER01fLm/4bq3gdfMbxI0ajFyjXsxtNjNKOwI1mGHQjIGgbiHKCLGB9fuIJkb0o7IjcxmSOwI9aMYfffRDPqtIF1+KiUjO2y6m2pgO/EGcAqtgddYLZqCFdWQoY3Xbxti9ZPtdLZeYtqIWKrEHYWbfujJWZySM4dUAT8zEAAG5O20a1eLox0uYG1Hw+JiqDFeKZFza6CP25b6g/KOwcEYrKm0yS0a7SkXMOYvexjlPDmBfaM2tstvOG6VRvhUp6mSA4ZfdsGvox+A6bi94nJxuikVJx5Po6VaGihW0lB3X9dY+UcRxufPfPOmu7d5Nh3Ko0A8IYeGPaVWUlkEwzZX/AE5hLZR/+bHVT3bQXFpaITfLSO644+3gYVGMbSsfNRLWYD2XFxpY2PIxC04dR6iORJq7OnHHijWadDEnDLf3qX/q+hiB6heo9RA3+0fdPmVwGGxuILToZq1Qn+0Bqqor53vlJKsVRR8Cyx8IW/Ua+JMdB9jcxlopivfszjZT90FQdO4m8LmJ1ZqJuczVzmw1I1tttDJw/TPJQtmIZt7bEctIZuco8aJyxQUbT2OU2ZCVjL3mHz+sa1XEcxWKtNAt+UQOmYirG5dSfERKGNxlbNCNAXivHHkqsuX8cy+o3C7dnvhGnymBu4NzzO5h9xyemVGFmIawtYtqOXSBMmmWejZlIK3t3Hv746lPj6KfDzV3sXKKsaW4ZDZh8+490dKo6n3ktX2zAH94W+HsDWamWws2YFiNmHwgHxtBnBrrKCPoyEqQdNjGlJSf6FWNwSv2MNOOwI0eI0xBQoHSI3xBO+MY8wgfXfFFs1ixSqXBN4wUW0XsiMZYys9bDUR73y9YwCXGHLynQA3YWgRLmhEAO4AGkFZtaudgWUrf8Q+UD8TlygpYOpI6Ea/ONRrI5OIqe7xELHEKATLroGHzi02JdAPWBuJOZgAC3N/ugk2t3Q8VTJy6BRaCWGcPtOls4ZRZgoB5k23PLeKT0rBblWGvMEQwcJhsjWsyk3KMDY5diCNiP0hpyqNo2GClOpBbgrCnlly62bYA2174O8Szy1DUpMXTJmuCbqysCvZtqDfcHSI6KZdsx3MEeJsVSXJvMysgWzpftsrHLYDpYmOa25Wd/BKFHGIZMBpMhBcJY2Nm6DWF5iNcugubA72voCetob+H5uZO2gcKA1j8QA0b5RfM3Rx+NFOTZpiZBntkdxL0sqsQuw2tF6UlPk7SsT1Lt+8B5s9LmxAFzbba+nyiNq9R94RyyhKXtndCcI9pEeJU6/duPMwOSR1ufWLc6vTreCdBRI8jUm7tfTlbaLKThHZBxjkl9JY4aky5kxUEtdO0SdxbpHQ5E/8AhnzhHwfC0lP2HLTCPAAeENTPaVa+phoRS6JZZOT36Ofce29+jW+JfoYXpcq8MPHwtNli+uU/WFyVNtFvRzX9WwhR2Q5rXI1F77wYk4oeeoP9Whc+1DvjK1xGgJESlj5HVHMoqkO9PxCFCyxbcE2tYd0XsQwha2XMYsJcwL/A1y3tqc/5thCfgeHs5Dj4QdjuehHdDYJRO/wjbvPUwceFJ8mLkz8o8UIFXTzpTFJmdGHIk3/58oi+0OPvt6mOqTMOlVcoSpwOZfgcfEvnzt0jnvEWAzKOZkmi4YXR11V12uO8cxyitHODhWTPxt6mNhiM0f5jesQ5xF7CMGm1TlJC52VSx1AsBAdJWzK3pEH9qTvxtGf7XnfjPyhmwPgn3hZJ6zVcWNktfKR398AMXwSZTzTLcAHcag6G9vPSJxyQk6RSWLJFWUQsbWj3vV/CfX/iMGavRvUftFBNGwMP/sdmj7TPU85Sn0b/AJhAp5RmOqS1ZnY2UDckx1XgbhESLzCxLWs0xSQrncpL6oCBc8zAehorkO9XMUj4QbdwgG3DEtzmVQjHmosp/Mv6wWmAkxPIUjy5ftGaT7Kx+noQa9DIYhxlI36dxv0ML/HmJy50qRkKFrkNaxYBQLEEcjcjyh29sNIGopbA2YTAAPxgqzFT4WuI4srxOGJJ2NkzWqoYMM4Zlk3mTWylcy+7Ckk30JDHVesN3Dv2emBLZ5kw3GcpayncAX53jnsrEWQKRvLbMt9rH4l8D0h3o69ZqmYolqrg2VwTl65e8G+sez4Ph4fJTU2+S/XX+DzfJ8ieF/RVP9hasOHzv8SUoO1xLKn/ALYhm+z6kmymeUXTssVN+zflcEbXgSohsqqj3WGzW0BEg2J2BbQfWN/UP6fDxYxcG3f3F8byJZW00c8mez+oH30I6i/0gdV4TMpzdpygqb27X0gjhXF0yXYPMWYveGv62jpHAXF9FNd5c0ywzgACYoKnXUAsI8ZuS7O10laELDeKUYqiSgZp0zjn116Q3UNCfjc99uQhix/2WUM455Smnc6h5BsP9ux8o5vxL7Pa+QCUmNUyx+AtnA70J18oEZw6WhfkvbKftGkJnlzFILG6kAgnTUQqS5IVyJ2ZbbgDtX6GCowxFQe8vnNiSb3W5Ay/OBdfSlHIJv39fOKRmnoaeKUVyZrNCX7Ja3fE2E0XvZqodtzboN4pwa4XNnmP+GW3qf8A1FCS2wzg80vPdhooXLYbAKbIAPAGCeJ4okhczc/hX7zeA6d8CeFtEZj94i3l/wAmIcdw4F2mTXPlrYclEK5qOiig5W0eHH81WvLRFttmuT8o9i/EMyrkt76XL01DIStm6hTpe2/WFY7wRomOUiC2xY09MqJSFr22BFzyAOmbTkLw8cI006UXWSUmLqomqGy9SLjU/pCrg7ETLEGzdk+ehHmIeMN4oNBSrIQq5szHLumY8++OTyra4rZ2eKkrl0aDiKcoMwHVj7sdb3tqN7RQxKgV5hMwma/NgungIFYlxAZkxpmUgMRawsLaQxYfhktkDJOIDa2BuAdrfKI8PjX2LSmsj0znEeg4/BlUstnmSnlhbWzqRmJvoO/TnAo0Ewby3/2t+0ekeXQy+zCSrV4DrmvLmW6KQNz3WuPOOu19RawWwAHlCZ7LcC9zIepde3NJRL6ES1Op16t/4wUrq9s5H0hH2XgtF84lyMXqWt6NbzhVaeRrcee3gekXqWuvoysP9GdfVdflGGGHFsEk1ssS5+bsnMrKbMjWtdbaHTSxveOG8U8MzKKe0twStz7uZYhJi7gqdr2Oo5R26ksRcX8gV+oi3U0sqcnu56Cal75ZlmUHqL6g94goSSs+cF1FoL8N4jlcSmICuwALGwVj1PIEw/cW+y2U6mZQD3bi38JmJSZ1yFtUI7zYwoV/szrpcv3hlB+qy3V3Hig1PleOjBnlhmpw7IZManHixu/+KVHII35ZiH9Yn4ufLhUwc8spfPMtx9Y57g3EsylPu3UsoJBRiyMvcL7eYg7xdxJKqKJBJb765pZ0ZbDS45jvjp83zX5Kimuv++5Dx8PxXsRrxgNY3G8WqbDJk0XlqW/LqfSDOD+z2rqFZlQIFOU+9JQk9wtcjvjgs6KYW4O9p06mIlzmLyv5tcsdBPHCsLhQOerbg7EdRHIcV4JqqfV5YZfxIysP3ifhwe/SZTvuql5Ta9lhq0s9zKGIHVe+OfJii9jL8ocsfo5M0NMKCWWN2YEkMeWn7QlZ5bzCszVRsTYfMRaqwxULmJF10JNgBv8ASCmF4JLeW2YAhrgW5W5g9YWKjFnU740AajApY1Be29gR9bQPk1nuxMRRYPzJuwAG3nFnES1O5lNrb4WPNeUB2a5jq0+jj6GLAa3+Gyk2ync9+v1glSyUqQcwNxoTc79x5wAwSYbkZQba2690HMOxLXKbA+mojm8hatHb4tO0we3ChE0KxsrGyEWuSQTse4HxitXUhpXysVe+xHTwh1dfeFSDoFOtze9xYi3n6wE4j4fmTWRpYLH4egiWPO3JKTK5fHSi3BbF+imqJwLNlX4tR5bCGKkppE0MFqJKW1Idspa3IaRZmcJGThlSZg/j3lzRpoJaGxCP974rnwhEjoyY+XujnxZuCaqw6zSxmFw3Sx08Y9LnIBo9vC41gJaPWg8X7ZucVtR/2dCn8V1bAZgpAKtYubXU3GlusTP7Q67Wyyr/AK8uUEpvs3a3Zqm/1S1P0MCn4Bq5c6Wby50rOucpcMFBBPZbu6RtoFxHepqCJae8IL5FLchmygnTxhfBLsdOfLfx13ghjWJohtM7UxtRLU/CDtnPLwihSPfUgKN7D9YKCWJGKrJIzopW+XNlGYXO56wzyiCBa1uVtrRzfHEJCkMy20sNiN9Qd4O8I4zp7okmwut+nNe+24gkmN4EbBI1RgbRZSTGFNVl+ESpJHM+kbrJjcLGAVMRweRMW8yTLmXspMxFZiOQzEX+cJmMeyOlnKTIzU8zkFOaWel1bUeRhz4jqxKpWYEjKyklQGIF9Tbp1MLWH8XEkKHW5vlZ1sptsGsQRGuikY2hZwnA8WohkWnSdJU7y8mYi+4tZifzCNcSx6pYEe7nUxB7WZSGKW07R2N4d6Di+ygTVvv/ABJPaU67sh1HleKXEmOq0wDNZVUaBgCc+puD5RLI0lZbFHdHK8cqi6nPNZiNszXPpF3gwqFbskFbOzWNhkBG/IWJ9TB2s+xKbqiEnUlrNr3coIUXFKe7cIBLCrcXsqvsCvfcXiSyNRqi0sKlK+hDmzgWsSchYnskXsb6iGvAZVqdPCC9Tw1TGzy0Fm1sDoDobDpvtEkuiCgKosBGlkTWiKxtPYhcfSrGUeeohSh2x1kqan3WuVVbUciBv6wtYtgjSNb5kJsG7+hEdMHqmc+RbtEmETXl3dVVu46XF+XfF6sIeYCtkzWPPfntC8swj+v0iSbVkm+i/l0EUaT7Jxk49B+jqWScAWLDTw1jrGEYG80KcoUEaFtBqNwNzCtwdwvJp6dKusYKFGez6hSdVuvNrWssWq32vTWfJSS1Rf8AqTe1MP8AMEGi+BvHHLCpytHZ/cOEKfZY41p51NJalQmcZlMNbAXbMbsi7jsDzjjwjpEuumTXM2Y7PMvcsx1uNrdB3Qi45KC1EwDQFibdL6kep+cdVUjkjPk2U48IwI8IBQ+iZdejbOvrFwS77a+EIbz1QZnIAG5PLlB7A8fVAMkxGXmuYfLoYwoWreH1njtAK9iFmWGZb/WE+fSvJZpczRh02YHZh3R02QyzUDIbj6d0CeIcH9/KsP8AES5U9eqE9DBoMZnMMXbsr5mB9HVFJiFTZrixgjxLQTpVs8pwAN7Erv8AiGkAMPm5po7rmAE6dhWPrMAViJczl+Fj3dD3QTafMXTMRHPGaDGFcUmXZJt3Tkfvp4HmO4wAtDYKp+bH1je5bmb+MRUs1ZihpbBlPO+3cQdj3RMMo3YeQJgimqEg/wBa9x6iF3G8KeSrzaWUkwfEZLAEoQfil8yu903006QzmoQ/iPoI8s5ejeo/aA1YVKjl0miqshf7RIRmOe2dCNb3GUaAbEDuhFxOumTphaa2Z9FuNL5dBa0dq4g4elOwaXLvMdrMoVTe+793eYrUXs2kqwd17XQagesC1EaX1+zmOB06SnV6hZlh2lVLA35Fi2nlaHN8Zpp0tlH2rIgzEZKdgDf4iRa3jDHifAqzB2TY2tqNPUbQHo+Bp0v3gl37YCk8gt+1byvEm29tFYxj6ZHQTgJISROq5SgnX7PLm3N9SWDXv3CKeIY28mX/AP0M7FrgmUZbALcEMjE3B6dwghxBxMlIhlSSGcfER8Kdw6t3xz6qxVyS5N5jc97DoICjfoN07sZMHr/tUwiZKRKj3ZdWQFTMXmjL1tzj1U6W7eUhTexsdRtpFHhzH2EyWJ5DBdEmEdtGOwLblTqLRpxhhBlz2myx/DnAsCFuFc/Gt/u66jxjLUuPX2NPcVLv7kX/AMdWcTMW4VtQAfh6nu84qYhhwpQpyhi5VgW17KEEi3MH9Iq4dWT1YZLkZrkG+QsBpnG23WK2JYjMnPmmtmYdnkAANgANLb+sUjGfLb0TyTx8NRphfiLiqZWTSzkiWpPu5Y2UHmQN2PMxphMwZgIBqYuUkyzj+uUXWjjlsdKacFfLzINvKFbiiX/eC3JgD5jQ/SLlPXFp0hjzTXxIIMQcQVF1Ufi1v0K9PG8ZghpgUR4RgR68KXOvyRrBiRTLvlW/eqn9IE0w7XnBqQYBgrhNcJJ5Kh3sLAHrYQUbEUf/AA2Bv36+kLVY9k8TaKKmCChwuecCcQ4RpJ+syQob8cu8t/G6W+cUZGIOuznwOo+cXpOON95Qe8aGAEWcR9lDamlrJidFnAOPDONR6GE7iHAcRoU95OCPKuF94mVlBO2bYi/fHZJWLSzvdfEXHqIH8aMj4bWC6sPcsd+YsV08QIIDjNBx9USQQgl2JuezudusEpPtVnD4pSH1EJ9FQTJptLQse7YeJ2ENeE8DoLNUzCf5JX6uf0jOl2ZcmH8J9pTz3EtKR5jn7sslj/x5x0Shwua4BmKJdxqoOZx3E7D5xV4M+ySkyU+WWxtcWyk+e7GGsS+sScr6H2uyjJolTRV8TuT4nnEwkRtW10uQhea6oo5tYX8OphCxz2mswYUigKN583sqPy3gBSbG/FcVp6Zc051TS9j8R/Ku5jlvF/tImTQUlXkyzsP81x1P4RCrX8SMzs2YzZh/zZlzb8in6n0gE7lmLE3J1JOpJhlH7jaj+TarqS/cOn79Y0lr1jBMb8ooTb3ZeoJoyzFK5gygb2ykG4Ijasxef7oy2bMhFtd99PpG2EySQ9gT8I0662iHGBZbc81vSJtJyGTai9goTmGxI8zGsWZFKW10t84gmJYkHlFjnMyt4nlN2h4iIZcSyBqO7X01jAL9BMAmShvZQD3G5Ma4w10TuZx84pUhOdTfmD+8T1b3lqf53+YBjA9lSUuYgC5JIAA5kxmdLKsVO6kg+INos4W/8VbaXNtN9Ym4koWlz9fvKr6a7i31BjFUzqNALm8GJRgVh40gkhhBjWvm7DziurRFPn5mJ/rSI3qFUXYgDqYxi6HiQNCtiHGkqXovbb0HrAhuLJ0+4UZR/LsPFjAboeMXJ0PNTikuX8Ta9BqYDY1jQmK0oqMrAZgdzrcDTwgDRHMwvvzvEuJUwDk2texJ1JJ/DblrEubs6FhSVmUmWFhYAcgLD0EWJc28CjPC7ny5wWw7BKmcvvAokyRvOnkJLA7i2/leDVims6Zl1Jt8jBXCuMK0KRJOZBvMnDsS+/M1hAKqxWip/gvXTh95rpTKe4fFM+QhexbHp1Sf4r9kbIoCyl/Kg08zBUANr9hvGuIlds0yY1ZN6klZCH+Xm/lYQt1eIPN+NrgbAaKv5VGgiC8RtFEgN6MExqYyIwojEjHOJSukYyRI66QRWOns+p7y5x/nQeikwt8ZC0/L0LH1MPXs1pf7q56zT8lUfrCZxlKzVRJ6sP8AuhF/Iz/iAg4AiCZMJNzvElUtm+kQiKCN+jZTEko7jqCPWI1ianlhmK8yND0YaiCKYphZjcciPOLNUh9yo/mJtztlAvGkuexOXIGe1tjm87bwVWlExhdGTKuubbsi5B6d0YVgWimWdSOoh5w/g6dPlrNWbLIa51NyupGWEGU2oI5EH5wYl47NllxLchSxYC/W0YomdQpmCqCxA8dIgqeIEsQl3b+Uaeu0Kz1TOe1cjpyi1IxWTKW8xgbbS1ILN422EIUGigCiUZs4ZV3APQczb6Ql49izT307KDRVHTqe8xHinFH2g9pgFHwoNh+5iGRTO/wjTrCtpdjxjf5ANbJOYxaoqzKgVVJYEkdL2teDb8PrfNOcL3XAvEczFqeVoi5yOn7wLvSRRQcHbdEuF57C47XcPSC8zBsoBrJ600vft3aafyoO0fkIVaji2cbiVaUOqfH/ALzr6QHmTSxzMST1JJJ8zGUEF5fSHWZxjSUulDTe9cf/AGKuza9UkDsj/VeFzGOIqirbNUTWmnkDoq9yoOyo8BAyMiHJW32bgx6MCMxhjEaGLMumLRaTCzzgGoHy5JN/CMrLsIMilsrEclP6QJLXjMKpEbHWJG2iJxrEko3gkG7Ou+zaiH2BSecyYfmB+kKXtXoll1Ul1Fg6kseWZWt62hlwnimTh+G03vAWd1eYEW18pY9onkDHNOKeKZ1bMDTeyq392g2QH6nbWAlsD6B1bPVttbc4qRIshiCQNBvGkUJnhGbRgRsq3jGLVNX5TcrmOwYEhvXnBuhme8lup7KlWNhqSLfExOvSF4S7DXS36wUwvErBlUWB3O7EWOhPTbSA2FQt09AukC51D/DezW3AJsSPrE+I0hlzGQ8jv1HIxVmSzci3Mw20qU8+XLZxNEwKEfVbF1J1Fze1ssEKQAly5kzbMfEm0F6LhFzq5yj0+Zj03ipJelPKH55mp8hygRW4xOnf4jk92w9BE6k/wXuEfyMJm0dPsfeOPw6/OKNVxdMOktRLX1PrC+I2EFQSM8snpaJZ1Sz6sxPiYjvGIyBBJmY2jAEWaahdzZQTAGSIIklSi2gFzDjg/s9Z7GZtppDvhnBcqXso0jBtI5hh/C02ZuLCGCl4PCjXeOiphyrsIH1o0No1A5iRMwpVOggfUyzrDDWTApNyOcJ9XiRYkLtr/XdGHvRNPqQJTi24tca9IAA+QgsVtKa+5t9YHCML2RqReJaWXd7HbWNFESLLN7qB52/WML2XwxdPezfhACKP5U0VR3afOAk3M5uefLkO6CtTNHu0l6m3aJvpfuil9qypew1OnfbnCxvseSXTNHJJWWNyQD5naMYzTCXOYDY2I8CP/cS4FTl5uY6hbk+J0EW+JpAsjjfVT9R+sNe6J8fpbAd43TYxovhFumXQ9gH/AHdR0hmxYpt6PTx8VuYU/OLOE09mu3kDuSAbEjkIxUXF7kKMoFhof3iWgYKrMB2bHU7sbaD5xO9aOlwrJchipPgXwiW0U6CY5lIeybqOZBibM34R/u/4hBrvYkRmMRmOg4z0ZEeAiRJUAZGgEWKekZjoInp6UQwYdTAWgDpGuEcLZiC0PGFYEiW0EDqRwLQbpqqMZsYZCARI07WKCVGka/aNYIhZmzYXMaxRZasSf3jbFseC3VdW+kKFTd7s5uT6CAFA2rq2nMeQioJAUHrBA2EUZzbwByGceyfKKdotTT2T4/pFVWjGNFEME3BQaZQNJt8/nawX0ijhFHdsx2X5mJsVxrdZZ8W/aMLQvTgQTn0I0tFd5hJ1/wCAIvTcNbe97xhMHmHbKfOGEaYUwyaqy1A56nvPfFLHpzFgPugXHeecS2yKMxt+/dAurqc7X5DQQi7KSf00Q3iaVMFjcnyiG0bKh6GKEk2uizPm9B01Ovy2jelBZW15G5OwGkQzZfU2203PpF6kFpTdnf1Y/oIR6RZJykxgwZwZCWvYAjXfQxcKd5gZgMy8sgkXDHb7t7G0EwIRlVVaECMiPRssVOVEiLFmWIgWJVgDouyTBaknwDRou07mAMMsmq2gpS1MLAc6RYnVzItx84IKHP8AtAKt2OUfXwEBK3iEm4Xsjr94/tC1Mrna5Y3Pf+kR+8MYUJGriCbUaRTzxo7mAE2mTYqTXjZjFeaYwxrNfT+ukRSJdzvYcz0EeMRv8WXl9fGMCy5PriwyJ2UHPmYgaVppGJcTCFsdI1MiZ1tEU0zV2J8oLVB19I0EMLxAfuHI7SuTe9yOXiREM2WRuCPG8Nso6WgFxB8a/l/UwUxJRpWCxEksjmYjjZGN4YRPZcndwsL7nTlHvf8A8MgG5J1PK3QRXqG38f0g1w3TKysWANjpfUeNoSqRbk5SaJOF0YK5IsrWsTzI0NoN6Rq0YvCt2UiqVH//2Q=="/>
          <p:cNvSpPr>
            <a:spLocks noChangeAspect="1" noChangeArrowheads="1"/>
          </p:cNvSpPr>
          <p:nvPr/>
        </p:nvSpPr>
        <p:spPr bwMode="auto">
          <a:xfrm>
            <a:off x="63500" y="-1017588"/>
            <a:ext cx="2095500" cy="2095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2" name="Picture 10" descr="http://t3.gstatic.com/images?q=tbn:ANd9GcRkSQgrA9J3xND8ezxQKPkP28tY9uVYfUwkq5PD4AKhi9Y_WdQBBA"/>
          <p:cNvPicPr>
            <a:picLocks noChangeAspect="1" noChangeArrowheads="1"/>
          </p:cNvPicPr>
          <p:nvPr/>
        </p:nvPicPr>
        <p:blipFill>
          <a:blip r:embed="rId4" cstate="print">
            <a:lum bright="10000"/>
          </a:blip>
          <a:srcRect/>
          <a:stretch>
            <a:fillRect/>
          </a:stretch>
        </p:blipFill>
        <p:spPr bwMode="auto">
          <a:xfrm>
            <a:off x="5410200" y="1905001"/>
            <a:ext cx="2895600" cy="3615898"/>
          </a:xfrm>
          <a:prstGeom prst="rect">
            <a:avLst/>
          </a:prstGeom>
          <a:noFill/>
        </p:spPr>
      </p:pic>
      <p:pic>
        <p:nvPicPr>
          <p:cNvPr id="14" name="Recorded Sound">
            <a:hlinkClick r:id="" action="ppaction://media"/>
          </p:cNvPr>
          <p:cNvPicPr>
            <a:picLocks noRot="1" noChangeAspect="1"/>
          </p:cNvPicPr>
          <p:nvPr>
            <a:wavAudioFile r:embed="rId1" name="Recorded Sound"/>
          </p:nvPr>
        </p:nvPicPr>
        <p:blipFill>
          <a:blip r:embed="rId5" cstate="print"/>
          <a:stretch>
            <a:fillRect/>
          </a:stretch>
        </p:blipFill>
        <p:spPr>
          <a:xfrm>
            <a:off x="3886200" y="3505200"/>
            <a:ext cx="838200" cy="838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81" fill="hold"/>
                                        <p:tgtEl>
                                          <p:spTgt spid="14"/>
                                        </p:tgtEl>
                                      </p:cBhvr>
                                    </p:cmd>
                                  </p:childTnLst>
                                </p:cTn>
                              </p:par>
                            </p:childTnLst>
                          </p:cTn>
                        </p:par>
                      </p:childTnLst>
                    </p:cTn>
                  </p:par>
                </p:childTnLst>
              </p:cTn>
              <p:nextCondLst>
                <p:cond evt="onClick" delay="0">
                  <p:tgtEl>
                    <p:spTgt spid="1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Identification?</a:t>
            </a:r>
            <a:endParaRPr lang="en-US" dirty="0"/>
          </a:p>
        </p:txBody>
      </p:sp>
      <p:sp>
        <p:nvSpPr>
          <p:cNvPr id="4" name="Content Placeholder 3"/>
          <p:cNvSpPr>
            <a:spLocks noGrp="1"/>
          </p:cNvSpPr>
          <p:nvPr>
            <p:ph sz="half" idx="4294967295"/>
          </p:nvPr>
        </p:nvSpPr>
        <p:spPr>
          <a:xfrm>
            <a:off x="533400" y="1905000"/>
            <a:ext cx="7924800" cy="3886200"/>
          </a:xfrm>
        </p:spPr>
        <p:txBody>
          <a:bodyPr>
            <a:normAutofit/>
          </a:bodyPr>
          <a:lstStyle/>
          <a:p>
            <a:r>
              <a:rPr lang="en-US" dirty="0" smtClean="0"/>
              <a:t>Generally, something that identifies a person</a:t>
            </a:r>
          </a:p>
          <a:p>
            <a:endParaRPr lang="en-US" dirty="0" smtClean="0"/>
          </a:p>
          <a:p>
            <a:r>
              <a:rPr lang="en-US" dirty="0" smtClean="0"/>
              <a:t>A certifying document that proves the bearer’s identity</a:t>
            </a:r>
          </a:p>
          <a:p>
            <a:endParaRPr lang="en-US" dirty="0" smtClean="0"/>
          </a:p>
          <a:p>
            <a:pPr>
              <a:buNone/>
            </a:pPr>
            <a:endParaRPr lang="en-US" dirty="0" smtClean="0"/>
          </a:p>
          <a:p>
            <a:endParaRPr lang="en-US" dirty="0"/>
          </a:p>
        </p:txBody>
      </p:sp>
      <p:pic>
        <p:nvPicPr>
          <p:cNvPr id="5" name="Picture 2" descr="http://images.idville.com/images/idville/en_us/local/htmlgraphics/architecture.jpg"/>
          <p:cNvPicPr>
            <a:picLocks noChangeAspect="1" noChangeArrowheads="1"/>
          </p:cNvPicPr>
          <p:nvPr/>
        </p:nvPicPr>
        <p:blipFill>
          <a:blip r:embed="rId3" cstate="print"/>
          <a:srcRect/>
          <a:stretch>
            <a:fillRect/>
          </a:stretch>
        </p:blipFill>
        <p:spPr bwMode="auto">
          <a:xfrm>
            <a:off x="3124200" y="4267200"/>
            <a:ext cx="2644930" cy="1714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acceptable forms of ID</a:t>
            </a:r>
            <a:endParaRPr lang="en-US" dirty="0"/>
          </a:p>
        </p:txBody>
      </p:sp>
      <p:sp>
        <p:nvSpPr>
          <p:cNvPr id="4" name="Content Placeholder 3"/>
          <p:cNvSpPr>
            <a:spLocks noGrp="1"/>
          </p:cNvSpPr>
          <p:nvPr>
            <p:ph sz="quarter" idx="2"/>
          </p:nvPr>
        </p:nvSpPr>
        <p:spPr>
          <a:xfrm>
            <a:off x="609600" y="2438400"/>
            <a:ext cx="8382000" cy="3581400"/>
          </a:xfrm>
        </p:spPr>
        <p:txBody>
          <a:bodyPr>
            <a:normAutofit/>
          </a:bodyPr>
          <a:lstStyle/>
          <a:p>
            <a:r>
              <a:rPr lang="en-US" dirty="0" smtClean="0"/>
              <a:t>Driver’s Licenses</a:t>
            </a:r>
          </a:p>
          <a:p>
            <a:r>
              <a:rPr lang="en-US" dirty="0" smtClean="0"/>
              <a:t>Passport (book / card)</a:t>
            </a:r>
          </a:p>
          <a:p>
            <a:r>
              <a:rPr lang="en-US" dirty="0" smtClean="0"/>
              <a:t>U. S. Military</a:t>
            </a:r>
          </a:p>
          <a:p>
            <a:r>
              <a:rPr lang="en-US" dirty="0" smtClean="0"/>
              <a:t>Resident Alien Card (Green Card)</a:t>
            </a:r>
          </a:p>
          <a:p>
            <a:r>
              <a:rPr lang="en-US" dirty="0" smtClean="0"/>
              <a:t>Employer issued *</a:t>
            </a:r>
          </a:p>
        </p:txBody>
      </p:sp>
      <p:sp>
        <p:nvSpPr>
          <p:cNvPr id="3" name="Text Placeholder 2"/>
          <p:cNvSpPr>
            <a:spLocks noGrp="1"/>
          </p:cNvSpPr>
          <p:nvPr>
            <p:ph type="body" sz="quarter" idx="1"/>
          </p:nvPr>
        </p:nvSpPr>
        <p:spPr/>
        <p:txBody>
          <a:bodyPr>
            <a:normAutofit/>
          </a:bodyPr>
          <a:lstStyle/>
          <a:p>
            <a:r>
              <a:rPr lang="en-US" sz="2900" dirty="0" smtClean="0">
                <a:solidFill>
                  <a:schemeClr val="tx1"/>
                </a:solidFill>
              </a:rPr>
              <a:t>Primary Forms</a:t>
            </a:r>
            <a:endParaRPr lang="en-US" sz="2900" dirty="0">
              <a:solidFill>
                <a:schemeClr val="tx1"/>
              </a:solidFill>
            </a:endParaRPr>
          </a:p>
        </p:txBody>
      </p:sp>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7467600" y="3581400"/>
            <a:ext cx="762000" cy="76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5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Driver’s License</a:t>
            </a:r>
            <a:endParaRPr lang="en-US" dirty="0"/>
          </a:p>
        </p:txBody>
      </p:sp>
      <p:sp>
        <p:nvSpPr>
          <p:cNvPr id="3" name="Content Placeholder 2"/>
          <p:cNvSpPr>
            <a:spLocks noGrp="1"/>
          </p:cNvSpPr>
          <p:nvPr>
            <p:ph sz="quarter" idx="2"/>
          </p:nvPr>
        </p:nvSpPr>
        <p:spPr/>
        <p:txBody>
          <a:bodyPr/>
          <a:lstStyle/>
          <a:p>
            <a:r>
              <a:rPr lang="en-US" dirty="0" smtClean="0"/>
              <a:t>Carefully inspect ID</a:t>
            </a:r>
          </a:p>
          <a:p>
            <a:r>
              <a:rPr lang="en-US" dirty="0" smtClean="0"/>
              <a:t>Verify:</a:t>
            </a:r>
          </a:p>
          <a:p>
            <a:pPr lvl="1"/>
            <a:r>
              <a:rPr lang="en-US" dirty="0" smtClean="0"/>
              <a:t>Photo likeness</a:t>
            </a:r>
          </a:p>
          <a:p>
            <a:pPr lvl="1"/>
            <a:r>
              <a:rPr lang="en-US" dirty="0" smtClean="0"/>
              <a:t>ID number</a:t>
            </a:r>
          </a:p>
          <a:p>
            <a:pPr lvl="1"/>
            <a:r>
              <a:rPr lang="en-US" dirty="0" smtClean="0"/>
              <a:t>Signature</a:t>
            </a:r>
          </a:p>
          <a:p>
            <a:pPr lvl="1"/>
            <a:r>
              <a:rPr lang="en-US" dirty="0" smtClean="0"/>
              <a:t>Expiration date</a:t>
            </a:r>
          </a:p>
          <a:p>
            <a:endParaRPr lang="en-US" dirty="0"/>
          </a:p>
        </p:txBody>
      </p:sp>
      <p:sp>
        <p:nvSpPr>
          <p:cNvPr id="5" name="Text Placeholder 4"/>
          <p:cNvSpPr>
            <a:spLocks noGrp="1"/>
          </p:cNvSpPr>
          <p:nvPr>
            <p:ph type="body" sz="quarter" idx="1"/>
          </p:nvPr>
        </p:nvSpPr>
        <p:spPr/>
        <p:txBody>
          <a:bodyPr>
            <a:normAutofit/>
          </a:bodyPr>
          <a:lstStyle/>
          <a:p>
            <a:r>
              <a:rPr lang="en-US" sz="2900" dirty="0" smtClean="0">
                <a:solidFill>
                  <a:schemeClr val="tx1"/>
                </a:solidFill>
              </a:rPr>
              <a:t>Upon receipt:</a:t>
            </a:r>
            <a:endParaRPr lang="en-US" sz="2900" dirty="0">
              <a:solidFill>
                <a:schemeClr val="tx1"/>
              </a:solidFill>
            </a:endParaRPr>
          </a:p>
        </p:txBody>
      </p:sp>
      <p:pic>
        <p:nvPicPr>
          <p:cNvPr id="20482" name="Picture 2" descr="http://t2.gstatic.com/images?q=tbn:ANd9GcTTvhQhAPZPRN6agQ0eAVXx7Zw8yDITlNXYRXlvhCuQk8A2nZkN"/>
          <p:cNvPicPr>
            <a:picLocks noChangeAspect="1" noChangeArrowheads="1"/>
          </p:cNvPicPr>
          <p:nvPr/>
        </p:nvPicPr>
        <p:blipFill>
          <a:blip r:embed="rId4" cstate="print"/>
          <a:srcRect/>
          <a:stretch>
            <a:fillRect/>
          </a:stretch>
        </p:blipFill>
        <p:spPr bwMode="auto">
          <a:xfrm>
            <a:off x="3886200" y="2590800"/>
            <a:ext cx="5029199" cy="3203655"/>
          </a:xfrm>
          <a:prstGeom prst="rect">
            <a:avLst/>
          </a:prstGeom>
          <a:noFill/>
          <a:scene3d>
            <a:camera prst="isometricBottomDown"/>
            <a:lightRig rig="threePt" dir="t"/>
          </a:scene3d>
        </p:spPr>
      </p:pic>
      <p:pic>
        <p:nvPicPr>
          <p:cNvPr id="7" name="Recorded Sound">
            <a:hlinkClick r:id="" action="ppaction://media"/>
          </p:cNvPr>
          <p:cNvPicPr>
            <a:picLocks noRot="1" noChangeAspect="1"/>
          </p:cNvPicPr>
          <p:nvPr>
            <a:wavAudioFile r:embed="rId1" name="Recorded Sound"/>
          </p:nvPr>
        </p:nvPicPr>
        <p:blipFill>
          <a:blip r:embed="rId5" cstate="print"/>
          <a:stretch>
            <a:fillRect/>
          </a:stretch>
        </p:blipFill>
        <p:spPr>
          <a:xfrm>
            <a:off x="4267200" y="5029200"/>
            <a:ext cx="762000" cy="76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1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Passport (book)</a:t>
            </a:r>
            <a:endParaRPr lang="en-US" dirty="0"/>
          </a:p>
        </p:txBody>
      </p:sp>
      <p:pic>
        <p:nvPicPr>
          <p:cNvPr id="23556" name="Picture 4" descr="The front cover of a contemporary United States biometric passport (2007)">
            <a:hlinkClick r:id="rId4" tooltip="The front cover of a contemporary United States biometric passport (2007)"/>
          </p:cNvPr>
          <p:cNvPicPr>
            <a:picLocks noChangeAspect="1" noChangeArrowheads="1"/>
          </p:cNvPicPr>
          <p:nvPr/>
        </p:nvPicPr>
        <p:blipFill>
          <a:blip r:embed="rId5" cstate="print"/>
          <a:srcRect/>
          <a:stretch>
            <a:fillRect/>
          </a:stretch>
        </p:blipFill>
        <p:spPr bwMode="auto">
          <a:xfrm>
            <a:off x="762000" y="1828800"/>
            <a:ext cx="3371981" cy="4506330"/>
          </a:xfrm>
          <a:prstGeom prst="rect">
            <a:avLst/>
          </a:prstGeom>
          <a:noFill/>
          <a:scene3d>
            <a:camera prst="perspectiveContrastingRightFacing"/>
            <a:lightRig rig="threePt" dir="t"/>
          </a:scene3d>
        </p:spPr>
      </p:pic>
      <p:pic>
        <p:nvPicPr>
          <p:cNvPr id="11" name="Picture 2" descr="http://www.messinglawoffices.com/docimages/large/uspportlinsidecover2010.jpg"/>
          <p:cNvPicPr>
            <a:picLocks noChangeAspect="1" noChangeArrowheads="1"/>
          </p:cNvPicPr>
          <p:nvPr/>
        </p:nvPicPr>
        <p:blipFill>
          <a:blip r:embed="rId6" cstate="print"/>
          <a:srcRect/>
          <a:stretch>
            <a:fillRect/>
          </a:stretch>
        </p:blipFill>
        <p:spPr bwMode="auto">
          <a:xfrm>
            <a:off x="5181600" y="1905000"/>
            <a:ext cx="3352800" cy="4538679"/>
          </a:xfrm>
          <a:prstGeom prst="rect">
            <a:avLst/>
          </a:prstGeom>
          <a:noFill/>
          <a:scene3d>
            <a:camera prst="isometricOffAxis2Left"/>
            <a:lightRig rig="threePt" dir="t"/>
          </a:scene3d>
        </p:spPr>
      </p:pic>
      <p:pic>
        <p:nvPicPr>
          <p:cNvPr id="7" name="Recorded Sound">
            <a:hlinkClick r:id="" action="ppaction://media"/>
          </p:cNvPr>
          <p:cNvPicPr>
            <a:picLocks noRot="1" noChangeAspect="1"/>
          </p:cNvPicPr>
          <p:nvPr>
            <a:wavAudioFile r:embed="rId1" name="Recorded Sound"/>
          </p:nvPr>
        </p:nvPicPr>
        <p:blipFill>
          <a:blip r:embed="rId7" cstate="print"/>
          <a:stretch>
            <a:fillRect/>
          </a:stretch>
        </p:blipFill>
        <p:spPr>
          <a:xfrm>
            <a:off x="4114800" y="3429000"/>
            <a:ext cx="762000" cy="76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351"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Passport Card</a:t>
            </a:r>
            <a:endParaRPr lang="en-US" dirty="0"/>
          </a:p>
        </p:txBody>
      </p:sp>
      <p:pic>
        <p:nvPicPr>
          <p:cNvPr id="10" name="Picture 2" descr="http://travel.state.gov/images/ppt_card_front.jpg"/>
          <p:cNvPicPr>
            <a:picLocks noChangeAspect="1" noChangeArrowheads="1"/>
          </p:cNvPicPr>
          <p:nvPr/>
        </p:nvPicPr>
        <p:blipFill>
          <a:blip r:embed="rId4" cstate="print"/>
          <a:srcRect/>
          <a:stretch>
            <a:fillRect/>
          </a:stretch>
        </p:blipFill>
        <p:spPr bwMode="auto">
          <a:xfrm>
            <a:off x="914400" y="2286000"/>
            <a:ext cx="6452522" cy="4056471"/>
          </a:xfrm>
          <a:prstGeom prst="rect">
            <a:avLst/>
          </a:prstGeom>
          <a:noFill/>
          <a:scene3d>
            <a:camera prst="isometricOffAxis1Right"/>
            <a:lightRig rig="threePt" dir="t"/>
          </a:scene3d>
        </p:spPr>
      </p:pic>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8001000" y="3810000"/>
            <a:ext cx="762000" cy="76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7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Employer IDs</a:t>
            </a:r>
            <a:endParaRPr lang="en-US" dirty="0"/>
          </a:p>
        </p:txBody>
      </p:sp>
      <p:pic>
        <p:nvPicPr>
          <p:cNvPr id="21508" name="Picture 4" descr="http://www.custombadging.com/Service_Bureau/Government_Photo_ID_Card.jpg"/>
          <p:cNvPicPr>
            <a:picLocks noChangeAspect="1" noChangeArrowheads="1"/>
          </p:cNvPicPr>
          <p:nvPr/>
        </p:nvPicPr>
        <p:blipFill>
          <a:blip r:embed="rId4" cstate="print"/>
          <a:srcRect/>
          <a:stretch>
            <a:fillRect/>
          </a:stretch>
        </p:blipFill>
        <p:spPr bwMode="auto">
          <a:xfrm rot="2147501">
            <a:off x="3624814" y="1454055"/>
            <a:ext cx="4619970" cy="2943226"/>
          </a:xfrm>
          <a:prstGeom prst="rect">
            <a:avLst/>
          </a:prstGeom>
          <a:noFill/>
          <a:scene3d>
            <a:camera prst="isometricTopUp"/>
            <a:lightRig rig="threePt" dir="t"/>
          </a:scene3d>
        </p:spPr>
      </p:pic>
      <p:pic>
        <p:nvPicPr>
          <p:cNvPr id="21510" name="Picture 6" descr="http://t2.gstatic.com/images?q=tbn:ANd9GcShoez-wT-rZoSf3eAoV4UFbCZbg5V4JhQZXYcu6xOXmr4XvxqR"/>
          <p:cNvPicPr>
            <a:picLocks noChangeAspect="1" noChangeArrowheads="1"/>
          </p:cNvPicPr>
          <p:nvPr/>
        </p:nvPicPr>
        <p:blipFill>
          <a:blip r:embed="rId5" cstate="print"/>
          <a:srcRect/>
          <a:stretch>
            <a:fillRect/>
          </a:stretch>
        </p:blipFill>
        <p:spPr bwMode="auto">
          <a:xfrm>
            <a:off x="0" y="2133600"/>
            <a:ext cx="3432685" cy="4267200"/>
          </a:xfrm>
          <a:prstGeom prst="rect">
            <a:avLst/>
          </a:prstGeom>
          <a:noFill/>
          <a:scene3d>
            <a:camera prst="isometricLeftDown"/>
            <a:lightRig rig="threePt" dir="t"/>
          </a:scene3d>
        </p:spPr>
      </p:pic>
      <p:pic>
        <p:nvPicPr>
          <p:cNvPr id="9" name="Picture 2" descr="http://t2.gstatic.com/images?q=tbn:ANd9GcRS4syhiuyp6H9F4Ci8xqzjG8Gkq6RfNjNmPOgfIfLT4HrFtWN7"/>
          <p:cNvPicPr>
            <a:picLocks noChangeAspect="1" noChangeArrowheads="1"/>
          </p:cNvPicPr>
          <p:nvPr/>
        </p:nvPicPr>
        <p:blipFill>
          <a:blip r:embed="rId6" cstate="print"/>
          <a:srcRect/>
          <a:stretch>
            <a:fillRect/>
          </a:stretch>
        </p:blipFill>
        <p:spPr bwMode="auto">
          <a:xfrm>
            <a:off x="4419600" y="4343399"/>
            <a:ext cx="4023358" cy="2514601"/>
          </a:xfrm>
          <a:prstGeom prst="rect">
            <a:avLst/>
          </a:prstGeom>
          <a:noFill/>
          <a:scene3d>
            <a:camera prst="perspectiveRelaxedModerately"/>
            <a:lightRig rig="threePt" dir="t"/>
          </a:scene3d>
        </p:spPr>
      </p:pic>
      <p:pic>
        <p:nvPicPr>
          <p:cNvPr id="7" name="Recorded Sound">
            <a:hlinkClick r:id="" action="ppaction://media"/>
          </p:cNvPr>
          <p:cNvPicPr>
            <a:picLocks noRot="1" noChangeAspect="1"/>
          </p:cNvPicPr>
          <p:nvPr>
            <a:wavAudioFile r:embed="rId1" name="Recorded Sound"/>
          </p:nvPr>
        </p:nvPicPr>
        <p:blipFill>
          <a:blip r:embed="rId7" cstate="print"/>
          <a:stretch>
            <a:fillRect/>
          </a:stretch>
        </p:blipFill>
        <p:spPr>
          <a:xfrm>
            <a:off x="3352800" y="3657600"/>
            <a:ext cx="1066800" cy="1066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00"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869950"/>
          </a:xfrm>
        </p:spPr>
        <p:txBody>
          <a:bodyPr>
            <a:normAutofit fontScale="90000"/>
          </a:bodyPr>
          <a:lstStyle/>
          <a:p>
            <a:r>
              <a:rPr lang="en-US" dirty="0" smtClean="0"/>
              <a:t>Sample U. S. Military (Armed Forces) ID</a:t>
            </a:r>
            <a:endParaRPr lang="en-US" dirty="0"/>
          </a:p>
        </p:txBody>
      </p:sp>
      <p:pic>
        <p:nvPicPr>
          <p:cNvPr id="1026" name="Picture 2" descr="http://t0.gstatic.com/images?q=tbn:ANd9GcQu3PYfCEhQH7PaLUgJKljMjZ2xad2gNB_L0q2L1zCf1G_flPal"/>
          <p:cNvPicPr>
            <a:picLocks noChangeAspect="1" noChangeArrowheads="1"/>
          </p:cNvPicPr>
          <p:nvPr/>
        </p:nvPicPr>
        <p:blipFill>
          <a:blip r:embed="rId4" cstate="print"/>
          <a:srcRect/>
          <a:stretch>
            <a:fillRect/>
          </a:stretch>
        </p:blipFill>
        <p:spPr bwMode="auto">
          <a:xfrm>
            <a:off x="1066800" y="1752600"/>
            <a:ext cx="6477000" cy="4686013"/>
          </a:xfrm>
          <a:prstGeom prst="rect">
            <a:avLst/>
          </a:prstGeom>
          <a:noFill/>
        </p:spPr>
      </p:pic>
      <p:pic>
        <p:nvPicPr>
          <p:cNvPr id="4" name="Recorded Sound">
            <a:hlinkClick r:id="" action="ppaction://media"/>
          </p:cNvPr>
          <p:cNvPicPr>
            <a:picLocks noRot="1" noChangeAspect="1"/>
          </p:cNvPicPr>
          <p:nvPr>
            <a:wavAudioFile r:embed="rId1" name="Recorded Sound"/>
          </p:nvPr>
        </p:nvPicPr>
        <p:blipFill>
          <a:blip r:embed="rId5" cstate="print"/>
          <a:stretch>
            <a:fillRect/>
          </a:stretch>
        </p:blipFill>
        <p:spPr>
          <a:xfrm>
            <a:off x="7848600" y="3352800"/>
            <a:ext cx="1066800" cy="1066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60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584</TotalTime>
  <Words>768</Words>
  <Application>Microsoft Office PowerPoint</Application>
  <PresentationFormat>On-screen Show (4:3)</PresentationFormat>
  <Paragraphs>66</Paragraphs>
  <Slides>11</Slides>
  <Notes>11</Notes>
  <HiddenSlides>0</HiddenSlides>
  <MMClips>10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Median</vt:lpstr>
      <vt:lpstr>Establishing  Identification</vt:lpstr>
      <vt:lpstr>Act of Identifying a person</vt:lpstr>
      <vt:lpstr>What is Identification?</vt:lpstr>
      <vt:lpstr>Types of acceptable forms of ID</vt:lpstr>
      <vt:lpstr>Sample Driver’s License</vt:lpstr>
      <vt:lpstr>Sample Passport (book)</vt:lpstr>
      <vt:lpstr>Passport Card</vt:lpstr>
      <vt:lpstr>Examples of Employer IDs</vt:lpstr>
      <vt:lpstr>Sample U. S. Military (Armed Forces) ID</vt:lpstr>
      <vt:lpstr>Secondary forms of identification</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presentation to add sound</dc:title>
  <dc:creator>McEwan</dc:creator>
  <cp:lastModifiedBy>McEwan</cp:lastModifiedBy>
  <cp:revision>140</cp:revision>
  <dcterms:created xsi:type="dcterms:W3CDTF">2011-12-07T23:43:19Z</dcterms:created>
  <dcterms:modified xsi:type="dcterms:W3CDTF">2011-12-13T19:10:19Z</dcterms:modified>
</cp:coreProperties>
</file>